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2" r:id="rId7"/>
    <p:sldId id="319" r:id="rId8"/>
    <p:sldId id="313" r:id="rId9"/>
    <p:sldId id="320" r:id="rId10"/>
    <p:sldId id="315" r:id="rId11"/>
    <p:sldId id="317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60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2DB2E8-C242-47CC-A7F4-4614CCA5255A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0134653-B905-4B2F-A078-D01AFD214241}">
      <dgm:prSet/>
      <dgm:spPr/>
      <dgm:t>
        <a:bodyPr/>
        <a:lstStyle/>
        <a:p>
          <a:r>
            <a:rPr lang="en-US"/>
            <a:t>Lack of understanding about what a just culture entails.</a:t>
          </a:r>
        </a:p>
      </dgm:t>
    </dgm:pt>
    <dgm:pt modelId="{1A8D4537-C7D1-4126-96A8-510208F873DD}" type="parTrans" cxnId="{AE997964-C09A-469A-860D-00C48DCA8CFA}">
      <dgm:prSet/>
      <dgm:spPr/>
      <dgm:t>
        <a:bodyPr/>
        <a:lstStyle/>
        <a:p>
          <a:endParaRPr lang="en-US"/>
        </a:p>
      </dgm:t>
    </dgm:pt>
    <dgm:pt modelId="{C8756C19-C91A-4E87-A85B-8D96F2FF7451}" type="sibTrans" cxnId="{AE997964-C09A-469A-860D-00C48DCA8CFA}">
      <dgm:prSet/>
      <dgm:spPr/>
      <dgm:t>
        <a:bodyPr/>
        <a:lstStyle/>
        <a:p>
          <a:endParaRPr lang="en-US"/>
        </a:p>
      </dgm:t>
    </dgm:pt>
    <dgm:pt modelId="{02D1C4B6-4321-4318-8C37-115B8BA8C57E}">
      <dgm:prSet/>
      <dgm:spPr/>
      <dgm:t>
        <a:bodyPr/>
        <a:lstStyle/>
        <a:p>
          <a:r>
            <a:rPr lang="en-US"/>
            <a:t>Employees and managers need proper training on accountability vs. blame.</a:t>
          </a:r>
        </a:p>
      </dgm:t>
    </dgm:pt>
    <dgm:pt modelId="{ECE7DD37-2F9E-4BF6-936B-7A70DE328F0E}" type="parTrans" cxnId="{0F8DD164-AE99-417D-B1EB-188BA3733D54}">
      <dgm:prSet/>
      <dgm:spPr/>
      <dgm:t>
        <a:bodyPr/>
        <a:lstStyle/>
        <a:p>
          <a:endParaRPr lang="en-US"/>
        </a:p>
      </dgm:t>
    </dgm:pt>
    <dgm:pt modelId="{23E080CD-170F-4E33-9E8F-3E3396C755CA}" type="sibTrans" cxnId="{0F8DD164-AE99-417D-B1EB-188BA3733D54}">
      <dgm:prSet/>
      <dgm:spPr/>
      <dgm:t>
        <a:bodyPr/>
        <a:lstStyle/>
        <a:p>
          <a:endParaRPr lang="en-US"/>
        </a:p>
      </dgm:t>
    </dgm:pt>
    <dgm:pt modelId="{E351151B-DD61-42E4-B957-4C5D1E7E9DFF}">
      <dgm:prSet/>
      <dgm:spPr/>
      <dgm:t>
        <a:bodyPr/>
        <a:lstStyle/>
        <a:p>
          <a:r>
            <a:rPr lang="en-US"/>
            <a:t>Example: Confusion about handling near-misses and incidents.</a:t>
          </a:r>
        </a:p>
      </dgm:t>
    </dgm:pt>
    <dgm:pt modelId="{ED5078C6-577A-4C9D-BAEC-0324F93775B7}" type="parTrans" cxnId="{BD34555B-838C-44BE-9C24-3AD93344DA8E}">
      <dgm:prSet/>
      <dgm:spPr/>
      <dgm:t>
        <a:bodyPr/>
        <a:lstStyle/>
        <a:p>
          <a:endParaRPr lang="en-US"/>
        </a:p>
      </dgm:t>
    </dgm:pt>
    <dgm:pt modelId="{CAFEA6C5-E65F-4873-8253-666D64BD07E3}" type="sibTrans" cxnId="{BD34555B-838C-44BE-9C24-3AD93344DA8E}">
      <dgm:prSet/>
      <dgm:spPr/>
      <dgm:t>
        <a:bodyPr/>
        <a:lstStyle/>
        <a:p>
          <a:endParaRPr lang="en-US"/>
        </a:p>
      </dgm:t>
    </dgm:pt>
    <dgm:pt modelId="{92436455-7A55-413F-86DF-C517BA555413}" type="pres">
      <dgm:prSet presAssocID="{132DB2E8-C242-47CC-A7F4-4614CCA5255A}" presName="outerComposite" presStyleCnt="0">
        <dgm:presLayoutVars>
          <dgm:chMax val="5"/>
          <dgm:dir/>
          <dgm:resizeHandles val="exact"/>
        </dgm:presLayoutVars>
      </dgm:prSet>
      <dgm:spPr/>
    </dgm:pt>
    <dgm:pt modelId="{0AAB8C47-7380-4FED-9B60-81930809BA78}" type="pres">
      <dgm:prSet presAssocID="{132DB2E8-C242-47CC-A7F4-4614CCA5255A}" presName="dummyMaxCanvas" presStyleCnt="0">
        <dgm:presLayoutVars/>
      </dgm:prSet>
      <dgm:spPr/>
    </dgm:pt>
    <dgm:pt modelId="{E1336938-8AC6-4417-A76C-7F83BC0D5414}" type="pres">
      <dgm:prSet presAssocID="{132DB2E8-C242-47CC-A7F4-4614CCA5255A}" presName="ThreeNodes_1" presStyleLbl="node1" presStyleIdx="0" presStyleCnt="3">
        <dgm:presLayoutVars>
          <dgm:bulletEnabled val="1"/>
        </dgm:presLayoutVars>
      </dgm:prSet>
      <dgm:spPr/>
    </dgm:pt>
    <dgm:pt modelId="{A878DCDA-C8E7-4606-9121-6786F00A3073}" type="pres">
      <dgm:prSet presAssocID="{132DB2E8-C242-47CC-A7F4-4614CCA5255A}" presName="ThreeNodes_2" presStyleLbl="node1" presStyleIdx="1" presStyleCnt="3">
        <dgm:presLayoutVars>
          <dgm:bulletEnabled val="1"/>
        </dgm:presLayoutVars>
      </dgm:prSet>
      <dgm:spPr/>
    </dgm:pt>
    <dgm:pt modelId="{8E75D306-2D67-41C9-8148-36D6279FF37D}" type="pres">
      <dgm:prSet presAssocID="{132DB2E8-C242-47CC-A7F4-4614CCA5255A}" presName="ThreeNodes_3" presStyleLbl="node1" presStyleIdx="2" presStyleCnt="3">
        <dgm:presLayoutVars>
          <dgm:bulletEnabled val="1"/>
        </dgm:presLayoutVars>
      </dgm:prSet>
      <dgm:spPr/>
    </dgm:pt>
    <dgm:pt modelId="{9F9B01FF-C6C9-4274-8E1C-C727EE7F1B83}" type="pres">
      <dgm:prSet presAssocID="{132DB2E8-C242-47CC-A7F4-4614CCA5255A}" presName="ThreeConn_1-2" presStyleLbl="fgAccFollowNode1" presStyleIdx="0" presStyleCnt="2">
        <dgm:presLayoutVars>
          <dgm:bulletEnabled val="1"/>
        </dgm:presLayoutVars>
      </dgm:prSet>
      <dgm:spPr/>
    </dgm:pt>
    <dgm:pt modelId="{BEB8483F-F24D-4691-BBB7-2AE0A4854B4E}" type="pres">
      <dgm:prSet presAssocID="{132DB2E8-C242-47CC-A7F4-4614CCA5255A}" presName="ThreeConn_2-3" presStyleLbl="fgAccFollowNode1" presStyleIdx="1" presStyleCnt="2">
        <dgm:presLayoutVars>
          <dgm:bulletEnabled val="1"/>
        </dgm:presLayoutVars>
      </dgm:prSet>
      <dgm:spPr/>
    </dgm:pt>
    <dgm:pt modelId="{E309C499-1C0F-40A4-AF3E-21F1D8261A00}" type="pres">
      <dgm:prSet presAssocID="{132DB2E8-C242-47CC-A7F4-4614CCA5255A}" presName="ThreeNodes_1_text" presStyleLbl="node1" presStyleIdx="2" presStyleCnt="3">
        <dgm:presLayoutVars>
          <dgm:bulletEnabled val="1"/>
        </dgm:presLayoutVars>
      </dgm:prSet>
      <dgm:spPr/>
    </dgm:pt>
    <dgm:pt modelId="{CD5E8BEE-12F9-46B5-A668-0B6028C4E9AD}" type="pres">
      <dgm:prSet presAssocID="{132DB2E8-C242-47CC-A7F4-4614CCA5255A}" presName="ThreeNodes_2_text" presStyleLbl="node1" presStyleIdx="2" presStyleCnt="3">
        <dgm:presLayoutVars>
          <dgm:bulletEnabled val="1"/>
        </dgm:presLayoutVars>
      </dgm:prSet>
      <dgm:spPr/>
    </dgm:pt>
    <dgm:pt modelId="{F50866CB-25DB-4E99-A966-5E69417A6E03}" type="pres">
      <dgm:prSet presAssocID="{132DB2E8-C242-47CC-A7F4-4614CCA5255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036A200-8829-46A9-9B55-02CF4A0A2460}" type="presOf" srcId="{02D1C4B6-4321-4318-8C37-115B8BA8C57E}" destId="{CD5E8BEE-12F9-46B5-A668-0B6028C4E9AD}" srcOrd="1" destOrd="0" presId="urn:microsoft.com/office/officeart/2005/8/layout/vProcess5"/>
    <dgm:cxn modelId="{BD34555B-838C-44BE-9C24-3AD93344DA8E}" srcId="{132DB2E8-C242-47CC-A7F4-4614CCA5255A}" destId="{E351151B-DD61-42E4-B957-4C5D1E7E9DFF}" srcOrd="2" destOrd="0" parTransId="{ED5078C6-577A-4C9D-BAEC-0324F93775B7}" sibTransId="{CAFEA6C5-E65F-4873-8253-666D64BD07E3}"/>
    <dgm:cxn modelId="{A9417A5C-C3FE-45FF-AB3D-3589DFCD4BF5}" type="presOf" srcId="{02D1C4B6-4321-4318-8C37-115B8BA8C57E}" destId="{A878DCDA-C8E7-4606-9121-6786F00A3073}" srcOrd="0" destOrd="0" presId="urn:microsoft.com/office/officeart/2005/8/layout/vProcess5"/>
    <dgm:cxn modelId="{AE997964-C09A-469A-860D-00C48DCA8CFA}" srcId="{132DB2E8-C242-47CC-A7F4-4614CCA5255A}" destId="{D0134653-B905-4B2F-A078-D01AFD214241}" srcOrd="0" destOrd="0" parTransId="{1A8D4537-C7D1-4126-96A8-510208F873DD}" sibTransId="{C8756C19-C91A-4E87-A85B-8D96F2FF7451}"/>
    <dgm:cxn modelId="{0F8DD164-AE99-417D-B1EB-188BA3733D54}" srcId="{132DB2E8-C242-47CC-A7F4-4614CCA5255A}" destId="{02D1C4B6-4321-4318-8C37-115B8BA8C57E}" srcOrd="1" destOrd="0" parTransId="{ECE7DD37-2F9E-4BF6-936B-7A70DE328F0E}" sibTransId="{23E080CD-170F-4E33-9E8F-3E3396C755CA}"/>
    <dgm:cxn modelId="{540FAA66-30A0-4B68-844E-AFAE4E0C55AE}" type="presOf" srcId="{C8756C19-C91A-4E87-A85B-8D96F2FF7451}" destId="{9F9B01FF-C6C9-4274-8E1C-C727EE7F1B83}" srcOrd="0" destOrd="0" presId="urn:microsoft.com/office/officeart/2005/8/layout/vProcess5"/>
    <dgm:cxn modelId="{819AD370-D5C5-4620-BDAE-4D21E02FC98A}" type="presOf" srcId="{E351151B-DD61-42E4-B957-4C5D1E7E9DFF}" destId="{F50866CB-25DB-4E99-A966-5E69417A6E03}" srcOrd="1" destOrd="0" presId="urn:microsoft.com/office/officeart/2005/8/layout/vProcess5"/>
    <dgm:cxn modelId="{68FFEC7C-DA99-4191-85E1-A52FF02A797E}" type="presOf" srcId="{23E080CD-170F-4E33-9E8F-3E3396C755CA}" destId="{BEB8483F-F24D-4691-BBB7-2AE0A4854B4E}" srcOrd="0" destOrd="0" presId="urn:microsoft.com/office/officeart/2005/8/layout/vProcess5"/>
    <dgm:cxn modelId="{ED3F57AD-6504-4A55-B55D-A6195EACAEBA}" type="presOf" srcId="{132DB2E8-C242-47CC-A7F4-4614CCA5255A}" destId="{92436455-7A55-413F-86DF-C517BA555413}" srcOrd="0" destOrd="0" presId="urn:microsoft.com/office/officeart/2005/8/layout/vProcess5"/>
    <dgm:cxn modelId="{485395AD-6D3F-4CC6-9BCA-173B51C7E5C7}" type="presOf" srcId="{D0134653-B905-4B2F-A078-D01AFD214241}" destId="{E1336938-8AC6-4417-A76C-7F83BC0D5414}" srcOrd="0" destOrd="0" presId="urn:microsoft.com/office/officeart/2005/8/layout/vProcess5"/>
    <dgm:cxn modelId="{94C911B1-CA1E-430A-A719-48B35B2501B7}" type="presOf" srcId="{E351151B-DD61-42E4-B957-4C5D1E7E9DFF}" destId="{8E75D306-2D67-41C9-8148-36D6279FF37D}" srcOrd="0" destOrd="0" presId="urn:microsoft.com/office/officeart/2005/8/layout/vProcess5"/>
    <dgm:cxn modelId="{88D1D7DB-94F4-4AD2-9964-5A2DE3C36232}" type="presOf" srcId="{D0134653-B905-4B2F-A078-D01AFD214241}" destId="{E309C499-1C0F-40A4-AF3E-21F1D8261A00}" srcOrd="1" destOrd="0" presId="urn:microsoft.com/office/officeart/2005/8/layout/vProcess5"/>
    <dgm:cxn modelId="{57E0C85B-44BD-49E8-AA21-B301447B78A1}" type="presParOf" srcId="{92436455-7A55-413F-86DF-C517BA555413}" destId="{0AAB8C47-7380-4FED-9B60-81930809BA78}" srcOrd="0" destOrd="0" presId="urn:microsoft.com/office/officeart/2005/8/layout/vProcess5"/>
    <dgm:cxn modelId="{79A179F1-EE30-4938-BB27-74440F60765F}" type="presParOf" srcId="{92436455-7A55-413F-86DF-C517BA555413}" destId="{E1336938-8AC6-4417-A76C-7F83BC0D5414}" srcOrd="1" destOrd="0" presId="urn:microsoft.com/office/officeart/2005/8/layout/vProcess5"/>
    <dgm:cxn modelId="{9AA8CB14-0D75-4811-9651-EE60DBBEE39C}" type="presParOf" srcId="{92436455-7A55-413F-86DF-C517BA555413}" destId="{A878DCDA-C8E7-4606-9121-6786F00A3073}" srcOrd="2" destOrd="0" presId="urn:microsoft.com/office/officeart/2005/8/layout/vProcess5"/>
    <dgm:cxn modelId="{07BAD0F5-B102-49D1-B968-64CB51FBE96F}" type="presParOf" srcId="{92436455-7A55-413F-86DF-C517BA555413}" destId="{8E75D306-2D67-41C9-8148-36D6279FF37D}" srcOrd="3" destOrd="0" presId="urn:microsoft.com/office/officeart/2005/8/layout/vProcess5"/>
    <dgm:cxn modelId="{C32C9A06-ED96-4A09-8A4B-583988696A88}" type="presParOf" srcId="{92436455-7A55-413F-86DF-C517BA555413}" destId="{9F9B01FF-C6C9-4274-8E1C-C727EE7F1B83}" srcOrd="4" destOrd="0" presId="urn:microsoft.com/office/officeart/2005/8/layout/vProcess5"/>
    <dgm:cxn modelId="{ABA0900F-E5D8-461E-8B5F-33EB1FF14639}" type="presParOf" srcId="{92436455-7A55-413F-86DF-C517BA555413}" destId="{BEB8483F-F24D-4691-BBB7-2AE0A4854B4E}" srcOrd="5" destOrd="0" presId="urn:microsoft.com/office/officeart/2005/8/layout/vProcess5"/>
    <dgm:cxn modelId="{4CE86EC7-473B-4748-B2E9-442255B9C393}" type="presParOf" srcId="{92436455-7A55-413F-86DF-C517BA555413}" destId="{E309C499-1C0F-40A4-AF3E-21F1D8261A00}" srcOrd="6" destOrd="0" presId="urn:microsoft.com/office/officeart/2005/8/layout/vProcess5"/>
    <dgm:cxn modelId="{B43B78F4-C448-4CBD-827B-279F70FE5AF4}" type="presParOf" srcId="{92436455-7A55-413F-86DF-C517BA555413}" destId="{CD5E8BEE-12F9-46B5-A668-0B6028C4E9AD}" srcOrd="7" destOrd="0" presId="urn:microsoft.com/office/officeart/2005/8/layout/vProcess5"/>
    <dgm:cxn modelId="{A75FA7DD-2495-4FAC-B664-683C1AEB8730}" type="presParOf" srcId="{92436455-7A55-413F-86DF-C517BA555413}" destId="{F50866CB-25DB-4E99-A966-5E69417A6E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7DF2D6-1CF7-4893-AE1C-2A7F265AABF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57D5D6-7B30-4DFF-8B15-5F950489A7EB}">
      <dgm:prSet/>
      <dgm:spPr/>
      <dgm:t>
        <a:bodyPr/>
        <a:lstStyle/>
        <a:p>
          <a:pPr>
            <a:defRPr cap="all"/>
          </a:pPr>
          <a:r>
            <a:rPr lang="en-US"/>
            <a:t>Departments may focus on individual goals rather than collective improvement.</a:t>
          </a:r>
        </a:p>
      </dgm:t>
    </dgm:pt>
    <dgm:pt modelId="{AA8035FC-D0A6-4761-ACC9-51C347F2488A}" type="parTrans" cxnId="{0C17AD01-F970-46CB-8D3D-925585A1B913}">
      <dgm:prSet/>
      <dgm:spPr/>
      <dgm:t>
        <a:bodyPr/>
        <a:lstStyle/>
        <a:p>
          <a:endParaRPr lang="en-US"/>
        </a:p>
      </dgm:t>
    </dgm:pt>
    <dgm:pt modelId="{0B203F60-438E-4E05-AA34-F6B3F88984FA}" type="sibTrans" cxnId="{0C17AD01-F970-46CB-8D3D-925585A1B913}">
      <dgm:prSet/>
      <dgm:spPr/>
      <dgm:t>
        <a:bodyPr/>
        <a:lstStyle/>
        <a:p>
          <a:endParaRPr lang="en-US"/>
        </a:p>
      </dgm:t>
    </dgm:pt>
    <dgm:pt modelId="{A7B2A618-98AA-41C8-AFCD-87597E434B4E}">
      <dgm:prSet/>
      <dgm:spPr/>
      <dgm:t>
        <a:bodyPr/>
        <a:lstStyle/>
        <a:p>
          <a:pPr>
            <a:defRPr cap="all"/>
          </a:pPr>
          <a:r>
            <a:rPr lang="en-US"/>
            <a:t>Limited communication between teams hampers cultural integration.</a:t>
          </a:r>
        </a:p>
      </dgm:t>
    </dgm:pt>
    <dgm:pt modelId="{8B7A5C84-6ABF-4231-9929-9D9CF21FBD1B}" type="parTrans" cxnId="{A8F45362-E45C-4191-9F8A-236FFBEEB152}">
      <dgm:prSet/>
      <dgm:spPr/>
      <dgm:t>
        <a:bodyPr/>
        <a:lstStyle/>
        <a:p>
          <a:endParaRPr lang="en-US"/>
        </a:p>
      </dgm:t>
    </dgm:pt>
    <dgm:pt modelId="{A0EA0EA4-2776-4385-9868-988A5F47A55F}" type="sibTrans" cxnId="{A8F45362-E45C-4191-9F8A-236FFBEEB152}">
      <dgm:prSet/>
      <dgm:spPr/>
      <dgm:t>
        <a:bodyPr/>
        <a:lstStyle/>
        <a:p>
          <a:endParaRPr lang="en-US"/>
        </a:p>
      </dgm:t>
    </dgm:pt>
    <dgm:pt modelId="{8BCC9947-74AF-42DD-8AA0-D5555E36D34E}">
      <dgm:prSet/>
      <dgm:spPr/>
      <dgm:t>
        <a:bodyPr/>
        <a:lstStyle/>
        <a:p>
          <a:pPr>
            <a:defRPr cap="all"/>
          </a:pPr>
          <a:r>
            <a:rPr lang="en-US"/>
            <a:t>Example: Healthcare teams not sharing safety incident data.</a:t>
          </a:r>
        </a:p>
      </dgm:t>
    </dgm:pt>
    <dgm:pt modelId="{5D16C5B0-8119-4532-A2F3-F41D36EDE0F9}" type="parTrans" cxnId="{FC159F1A-253E-4FD2-8E0C-FD8B5E6E490B}">
      <dgm:prSet/>
      <dgm:spPr/>
      <dgm:t>
        <a:bodyPr/>
        <a:lstStyle/>
        <a:p>
          <a:endParaRPr lang="en-US"/>
        </a:p>
      </dgm:t>
    </dgm:pt>
    <dgm:pt modelId="{C0FC0740-4D65-4078-A5EA-182434FE1B8A}" type="sibTrans" cxnId="{FC159F1A-253E-4FD2-8E0C-FD8B5E6E490B}">
      <dgm:prSet/>
      <dgm:spPr/>
      <dgm:t>
        <a:bodyPr/>
        <a:lstStyle/>
        <a:p>
          <a:endParaRPr lang="en-US"/>
        </a:p>
      </dgm:t>
    </dgm:pt>
    <dgm:pt modelId="{1444B9AF-62BB-4691-9C84-92D24E47A20B}" type="pres">
      <dgm:prSet presAssocID="{4D7DF2D6-1CF7-4893-AE1C-2A7F265AABF6}" presName="root" presStyleCnt="0">
        <dgm:presLayoutVars>
          <dgm:dir/>
          <dgm:resizeHandles val="exact"/>
        </dgm:presLayoutVars>
      </dgm:prSet>
      <dgm:spPr/>
    </dgm:pt>
    <dgm:pt modelId="{8DB9B7E4-AA68-4438-9E8B-6BC1CE1D1022}" type="pres">
      <dgm:prSet presAssocID="{C057D5D6-7B30-4DFF-8B15-5F950489A7EB}" presName="compNode" presStyleCnt="0"/>
      <dgm:spPr/>
    </dgm:pt>
    <dgm:pt modelId="{7F65E782-817F-45FD-9347-77D191142941}" type="pres">
      <dgm:prSet presAssocID="{C057D5D6-7B30-4DFF-8B15-5F950489A7E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F0E4C3-7D4C-414D-95E6-CA234576AB89}" type="pres">
      <dgm:prSet presAssocID="{C057D5D6-7B30-4DFF-8B15-5F950489A7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05A8D29-2974-43DA-9221-603794E1FAD1}" type="pres">
      <dgm:prSet presAssocID="{C057D5D6-7B30-4DFF-8B15-5F950489A7EB}" presName="spaceRect" presStyleCnt="0"/>
      <dgm:spPr/>
    </dgm:pt>
    <dgm:pt modelId="{DAF7B5CF-42EA-4DCB-B7C5-C2DE27F2CD3D}" type="pres">
      <dgm:prSet presAssocID="{C057D5D6-7B30-4DFF-8B15-5F950489A7EB}" presName="textRect" presStyleLbl="revTx" presStyleIdx="0" presStyleCnt="3">
        <dgm:presLayoutVars>
          <dgm:chMax val="1"/>
          <dgm:chPref val="1"/>
        </dgm:presLayoutVars>
      </dgm:prSet>
      <dgm:spPr/>
    </dgm:pt>
    <dgm:pt modelId="{7894B187-5E49-4F8B-879F-AAEB2854E8AF}" type="pres">
      <dgm:prSet presAssocID="{0B203F60-438E-4E05-AA34-F6B3F88984FA}" presName="sibTrans" presStyleCnt="0"/>
      <dgm:spPr/>
    </dgm:pt>
    <dgm:pt modelId="{D70015A5-4009-4C9B-BA5E-E6EC9FC7D688}" type="pres">
      <dgm:prSet presAssocID="{A7B2A618-98AA-41C8-AFCD-87597E434B4E}" presName="compNode" presStyleCnt="0"/>
      <dgm:spPr/>
    </dgm:pt>
    <dgm:pt modelId="{7B5E2451-1294-40AF-A949-72E700F00560}" type="pres">
      <dgm:prSet presAssocID="{A7B2A618-98AA-41C8-AFCD-87597E434B4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103C870-643A-47DB-8579-F67F00EB2A72}" type="pres">
      <dgm:prSet presAssocID="{A7B2A618-98AA-41C8-AFCD-87597E434B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8971E03-2A7D-430D-82DF-852BB4F8BCF1}" type="pres">
      <dgm:prSet presAssocID="{A7B2A618-98AA-41C8-AFCD-87597E434B4E}" presName="spaceRect" presStyleCnt="0"/>
      <dgm:spPr/>
    </dgm:pt>
    <dgm:pt modelId="{21009F42-9F44-48C2-9870-16AFEB395325}" type="pres">
      <dgm:prSet presAssocID="{A7B2A618-98AA-41C8-AFCD-87597E434B4E}" presName="textRect" presStyleLbl="revTx" presStyleIdx="1" presStyleCnt="3">
        <dgm:presLayoutVars>
          <dgm:chMax val="1"/>
          <dgm:chPref val="1"/>
        </dgm:presLayoutVars>
      </dgm:prSet>
      <dgm:spPr/>
    </dgm:pt>
    <dgm:pt modelId="{4ACC8EB7-00E7-4C65-9F40-07EA9E404B2B}" type="pres">
      <dgm:prSet presAssocID="{A0EA0EA4-2776-4385-9868-988A5F47A55F}" presName="sibTrans" presStyleCnt="0"/>
      <dgm:spPr/>
    </dgm:pt>
    <dgm:pt modelId="{670E47F8-55EF-4491-AFBF-FCC2F66505B1}" type="pres">
      <dgm:prSet presAssocID="{8BCC9947-74AF-42DD-8AA0-D5555E36D34E}" presName="compNode" presStyleCnt="0"/>
      <dgm:spPr/>
    </dgm:pt>
    <dgm:pt modelId="{1AE5AE36-C3B1-4807-B6A0-13B48D0F2DE4}" type="pres">
      <dgm:prSet presAssocID="{8BCC9947-74AF-42DD-8AA0-D5555E36D34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88D4859-50CD-41BD-AF79-240B4BB32094}" type="pres">
      <dgm:prSet presAssocID="{8BCC9947-74AF-42DD-8AA0-D5555E36D3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2445722-23DF-4ABD-8FE2-F3CCDE28FAE8}" type="pres">
      <dgm:prSet presAssocID="{8BCC9947-74AF-42DD-8AA0-D5555E36D34E}" presName="spaceRect" presStyleCnt="0"/>
      <dgm:spPr/>
    </dgm:pt>
    <dgm:pt modelId="{195355A7-7657-4288-9246-2FE3492324B3}" type="pres">
      <dgm:prSet presAssocID="{8BCC9947-74AF-42DD-8AA0-D5555E36D3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17AD01-F970-46CB-8D3D-925585A1B913}" srcId="{4D7DF2D6-1CF7-4893-AE1C-2A7F265AABF6}" destId="{C057D5D6-7B30-4DFF-8B15-5F950489A7EB}" srcOrd="0" destOrd="0" parTransId="{AA8035FC-D0A6-4761-ACC9-51C347F2488A}" sibTransId="{0B203F60-438E-4E05-AA34-F6B3F88984FA}"/>
    <dgm:cxn modelId="{69258E13-ABF9-4327-A994-84160D1DD124}" type="presOf" srcId="{8BCC9947-74AF-42DD-8AA0-D5555E36D34E}" destId="{195355A7-7657-4288-9246-2FE3492324B3}" srcOrd="0" destOrd="0" presId="urn:microsoft.com/office/officeart/2018/5/layout/IconLeafLabelList"/>
    <dgm:cxn modelId="{FC159F1A-253E-4FD2-8E0C-FD8B5E6E490B}" srcId="{4D7DF2D6-1CF7-4893-AE1C-2A7F265AABF6}" destId="{8BCC9947-74AF-42DD-8AA0-D5555E36D34E}" srcOrd="2" destOrd="0" parTransId="{5D16C5B0-8119-4532-A2F3-F41D36EDE0F9}" sibTransId="{C0FC0740-4D65-4078-A5EA-182434FE1B8A}"/>
    <dgm:cxn modelId="{A8F45362-E45C-4191-9F8A-236FFBEEB152}" srcId="{4D7DF2D6-1CF7-4893-AE1C-2A7F265AABF6}" destId="{A7B2A618-98AA-41C8-AFCD-87597E434B4E}" srcOrd="1" destOrd="0" parTransId="{8B7A5C84-6ABF-4231-9929-9D9CF21FBD1B}" sibTransId="{A0EA0EA4-2776-4385-9868-988A5F47A55F}"/>
    <dgm:cxn modelId="{89011073-D846-4D8B-8B1D-2C74F01A8666}" type="presOf" srcId="{4D7DF2D6-1CF7-4893-AE1C-2A7F265AABF6}" destId="{1444B9AF-62BB-4691-9C84-92D24E47A20B}" srcOrd="0" destOrd="0" presId="urn:microsoft.com/office/officeart/2018/5/layout/IconLeafLabelList"/>
    <dgm:cxn modelId="{4D6CF67D-F6AC-40B9-8311-070F81F3438F}" type="presOf" srcId="{A7B2A618-98AA-41C8-AFCD-87597E434B4E}" destId="{21009F42-9F44-48C2-9870-16AFEB395325}" srcOrd="0" destOrd="0" presId="urn:microsoft.com/office/officeart/2018/5/layout/IconLeafLabelList"/>
    <dgm:cxn modelId="{E116B3CE-272A-4938-8AC3-EC385606FA6F}" type="presOf" srcId="{C057D5D6-7B30-4DFF-8B15-5F950489A7EB}" destId="{DAF7B5CF-42EA-4DCB-B7C5-C2DE27F2CD3D}" srcOrd="0" destOrd="0" presId="urn:microsoft.com/office/officeart/2018/5/layout/IconLeafLabelList"/>
    <dgm:cxn modelId="{9A2610EC-13EF-411C-80DD-B18A12CBE1FE}" type="presParOf" srcId="{1444B9AF-62BB-4691-9C84-92D24E47A20B}" destId="{8DB9B7E4-AA68-4438-9E8B-6BC1CE1D1022}" srcOrd="0" destOrd="0" presId="urn:microsoft.com/office/officeart/2018/5/layout/IconLeafLabelList"/>
    <dgm:cxn modelId="{0E149476-F21D-4DED-BCC7-B42D1E6D7031}" type="presParOf" srcId="{8DB9B7E4-AA68-4438-9E8B-6BC1CE1D1022}" destId="{7F65E782-817F-45FD-9347-77D191142941}" srcOrd="0" destOrd="0" presId="urn:microsoft.com/office/officeart/2018/5/layout/IconLeafLabelList"/>
    <dgm:cxn modelId="{32D2BF63-2BCA-4FC0-B311-34D44D05404E}" type="presParOf" srcId="{8DB9B7E4-AA68-4438-9E8B-6BC1CE1D1022}" destId="{16F0E4C3-7D4C-414D-95E6-CA234576AB89}" srcOrd="1" destOrd="0" presId="urn:microsoft.com/office/officeart/2018/5/layout/IconLeafLabelList"/>
    <dgm:cxn modelId="{F4E05F8F-BC52-434F-A70F-DCBCD34AFCB8}" type="presParOf" srcId="{8DB9B7E4-AA68-4438-9E8B-6BC1CE1D1022}" destId="{A05A8D29-2974-43DA-9221-603794E1FAD1}" srcOrd="2" destOrd="0" presId="urn:microsoft.com/office/officeart/2018/5/layout/IconLeafLabelList"/>
    <dgm:cxn modelId="{7DA831E3-0CC3-49AF-873D-858FA3A164CE}" type="presParOf" srcId="{8DB9B7E4-AA68-4438-9E8B-6BC1CE1D1022}" destId="{DAF7B5CF-42EA-4DCB-B7C5-C2DE27F2CD3D}" srcOrd="3" destOrd="0" presId="urn:microsoft.com/office/officeart/2018/5/layout/IconLeafLabelList"/>
    <dgm:cxn modelId="{890F1243-2CB0-4E69-8187-A02204893B17}" type="presParOf" srcId="{1444B9AF-62BB-4691-9C84-92D24E47A20B}" destId="{7894B187-5E49-4F8B-879F-AAEB2854E8AF}" srcOrd="1" destOrd="0" presId="urn:microsoft.com/office/officeart/2018/5/layout/IconLeafLabelList"/>
    <dgm:cxn modelId="{6E7A712C-883F-4A14-812A-1B0A9ABE33C5}" type="presParOf" srcId="{1444B9AF-62BB-4691-9C84-92D24E47A20B}" destId="{D70015A5-4009-4C9B-BA5E-E6EC9FC7D688}" srcOrd="2" destOrd="0" presId="urn:microsoft.com/office/officeart/2018/5/layout/IconLeafLabelList"/>
    <dgm:cxn modelId="{41A9BF19-AC28-4C39-B932-695F696D732E}" type="presParOf" srcId="{D70015A5-4009-4C9B-BA5E-E6EC9FC7D688}" destId="{7B5E2451-1294-40AF-A949-72E700F00560}" srcOrd="0" destOrd="0" presId="urn:microsoft.com/office/officeart/2018/5/layout/IconLeafLabelList"/>
    <dgm:cxn modelId="{9CB1C232-D5C3-442E-AC8D-A3B52A93910F}" type="presParOf" srcId="{D70015A5-4009-4C9B-BA5E-E6EC9FC7D688}" destId="{B103C870-643A-47DB-8579-F67F00EB2A72}" srcOrd="1" destOrd="0" presId="urn:microsoft.com/office/officeart/2018/5/layout/IconLeafLabelList"/>
    <dgm:cxn modelId="{C67BC663-1015-4CFD-A0E9-A47DD1101183}" type="presParOf" srcId="{D70015A5-4009-4C9B-BA5E-E6EC9FC7D688}" destId="{78971E03-2A7D-430D-82DF-852BB4F8BCF1}" srcOrd="2" destOrd="0" presId="urn:microsoft.com/office/officeart/2018/5/layout/IconLeafLabelList"/>
    <dgm:cxn modelId="{A57F58EB-E416-479E-B101-28729F04D4FA}" type="presParOf" srcId="{D70015A5-4009-4C9B-BA5E-E6EC9FC7D688}" destId="{21009F42-9F44-48C2-9870-16AFEB395325}" srcOrd="3" destOrd="0" presId="urn:microsoft.com/office/officeart/2018/5/layout/IconLeafLabelList"/>
    <dgm:cxn modelId="{C21E54FA-9745-4837-B110-CBF4FF34505D}" type="presParOf" srcId="{1444B9AF-62BB-4691-9C84-92D24E47A20B}" destId="{4ACC8EB7-00E7-4C65-9F40-07EA9E404B2B}" srcOrd="3" destOrd="0" presId="urn:microsoft.com/office/officeart/2018/5/layout/IconLeafLabelList"/>
    <dgm:cxn modelId="{27B0612F-F8DF-4713-82D8-ECC110B48B49}" type="presParOf" srcId="{1444B9AF-62BB-4691-9C84-92D24E47A20B}" destId="{670E47F8-55EF-4491-AFBF-FCC2F66505B1}" srcOrd="4" destOrd="0" presId="urn:microsoft.com/office/officeart/2018/5/layout/IconLeafLabelList"/>
    <dgm:cxn modelId="{164382CA-3B6F-4019-B604-2AC6CEEB7EF2}" type="presParOf" srcId="{670E47F8-55EF-4491-AFBF-FCC2F66505B1}" destId="{1AE5AE36-C3B1-4807-B6A0-13B48D0F2DE4}" srcOrd="0" destOrd="0" presId="urn:microsoft.com/office/officeart/2018/5/layout/IconLeafLabelList"/>
    <dgm:cxn modelId="{D8D62666-52A7-47BE-9AC6-E0F316F14F34}" type="presParOf" srcId="{670E47F8-55EF-4491-AFBF-FCC2F66505B1}" destId="{D88D4859-50CD-41BD-AF79-240B4BB32094}" srcOrd="1" destOrd="0" presId="urn:microsoft.com/office/officeart/2018/5/layout/IconLeafLabelList"/>
    <dgm:cxn modelId="{88F21DBE-BEFE-4E72-943E-F50CDC715074}" type="presParOf" srcId="{670E47F8-55EF-4491-AFBF-FCC2F66505B1}" destId="{72445722-23DF-4ABD-8FE2-F3CCDE28FAE8}" srcOrd="2" destOrd="0" presId="urn:microsoft.com/office/officeart/2018/5/layout/IconLeafLabelList"/>
    <dgm:cxn modelId="{7D2D61D5-C5E6-4E7D-BC95-4795F98A756B}" type="presParOf" srcId="{670E47F8-55EF-4491-AFBF-FCC2F66505B1}" destId="{195355A7-7657-4288-9246-2FE3492324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8F75B-EE6D-4370-A38D-1286311D00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155397-C31A-4FB4-9AED-BE11056C49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Policies alone do not create culture—practices must align with just culture principles.</a:t>
          </a:r>
        </a:p>
      </dgm:t>
    </dgm:pt>
    <dgm:pt modelId="{1C30DCCC-8333-4E01-B113-7F51F6A778A0}" type="parTrans" cxnId="{11D68C37-7A58-42B8-B4DA-E5425061AEE3}">
      <dgm:prSet/>
      <dgm:spPr/>
      <dgm:t>
        <a:bodyPr/>
        <a:lstStyle/>
        <a:p>
          <a:endParaRPr lang="en-US"/>
        </a:p>
      </dgm:t>
    </dgm:pt>
    <dgm:pt modelId="{1409EB25-0434-4C3E-B90D-28DE101C5D59}" type="sibTrans" cxnId="{11D68C37-7A58-42B8-B4DA-E5425061AEE3}">
      <dgm:prSet/>
      <dgm:spPr/>
      <dgm:t>
        <a:bodyPr/>
        <a:lstStyle/>
        <a:p>
          <a:endParaRPr lang="en-US"/>
        </a:p>
      </dgm:t>
    </dgm:pt>
    <dgm:pt modelId="{9894E132-4DDF-41C4-A97A-49F791F34D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Overemphasis on rules can stifle critical thinking and adaptability.</a:t>
          </a:r>
        </a:p>
      </dgm:t>
    </dgm:pt>
    <dgm:pt modelId="{6BE1C52F-8D2E-449E-8AB3-5810BD58C6EB}" type="parTrans" cxnId="{A093149D-2BE9-441D-A344-D1F1947E7090}">
      <dgm:prSet/>
      <dgm:spPr/>
      <dgm:t>
        <a:bodyPr/>
        <a:lstStyle/>
        <a:p>
          <a:endParaRPr lang="en-US"/>
        </a:p>
      </dgm:t>
    </dgm:pt>
    <dgm:pt modelId="{A6C4FAB1-D280-4A15-89A0-8AEAA53F7FEE}" type="sibTrans" cxnId="{A093149D-2BE9-441D-A344-D1F1947E7090}">
      <dgm:prSet/>
      <dgm:spPr/>
      <dgm:t>
        <a:bodyPr/>
        <a:lstStyle/>
        <a:p>
          <a:endParaRPr lang="en-US"/>
        </a:p>
      </dgm:t>
    </dgm:pt>
    <dgm:pt modelId="{4C58212E-5180-45AD-A041-8A903FF45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Example: Checklist culture vs. proactive problem-solving.</a:t>
          </a:r>
        </a:p>
      </dgm:t>
    </dgm:pt>
    <dgm:pt modelId="{8CD4F239-CCE1-4BC2-9008-C9D4047D2855}" type="parTrans" cxnId="{4BAC2092-8B64-4F63-BF43-7950B2E9EB16}">
      <dgm:prSet/>
      <dgm:spPr/>
      <dgm:t>
        <a:bodyPr/>
        <a:lstStyle/>
        <a:p>
          <a:endParaRPr lang="en-US"/>
        </a:p>
      </dgm:t>
    </dgm:pt>
    <dgm:pt modelId="{1B7E950E-E4A3-4EBB-A2E5-EFC7502D2F72}" type="sibTrans" cxnId="{4BAC2092-8B64-4F63-BF43-7950B2E9EB16}">
      <dgm:prSet/>
      <dgm:spPr/>
      <dgm:t>
        <a:bodyPr/>
        <a:lstStyle/>
        <a:p>
          <a:endParaRPr lang="en-US"/>
        </a:p>
      </dgm:t>
    </dgm:pt>
    <dgm:pt modelId="{396AAAC0-0008-4625-82C5-0D6953C4D698}" type="pres">
      <dgm:prSet presAssocID="{A978F75B-EE6D-4370-A38D-1286311D005A}" presName="root" presStyleCnt="0">
        <dgm:presLayoutVars>
          <dgm:dir/>
          <dgm:resizeHandles val="exact"/>
        </dgm:presLayoutVars>
      </dgm:prSet>
      <dgm:spPr/>
    </dgm:pt>
    <dgm:pt modelId="{BE2B3D01-8844-47A5-8AAC-DA9003CFDFF4}" type="pres">
      <dgm:prSet presAssocID="{D2155397-C31A-4FB4-9AED-BE11056C497C}" presName="compNode" presStyleCnt="0"/>
      <dgm:spPr/>
    </dgm:pt>
    <dgm:pt modelId="{CA1284A9-0E3A-4DBC-9586-15E75C22233F}" type="pres">
      <dgm:prSet presAssocID="{D2155397-C31A-4FB4-9AED-BE11056C497C}" presName="bgRect" presStyleLbl="bgShp" presStyleIdx="0" presStyleCnt="3"/>
      <dgm:spPr/>
    </dgm:pt>
    <dgm:pt modelId="{9DA7363E-FF24-4403-80BD-A0DE64E27CBB}" type="pres">
      <dgm:prSet presAssocID="{D2155397-C31A-4FB4-9AED-BE11056C49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4DDF1EE-32B1-4BF0-8565-6ADEC4EC61B1}" type="pres">
      <dgm:prSet presAssocID="{D2155397-C31A-4FB4-9AED-BE11056C497C}" presName="spaceRect" presStyleCnt="0"/>
      <dgm:spPr/>
    </dgm:pt>
    <dgm:pt modelId="{FDA84CF7-2213-4900-BD27-B3C5C316BD29}" type="pres">
      <dgm:prSet presAssocID="{D2155397-C31A-4FB4-9AED-BE11056C497C}" presName="parTx" presStyleLbl="revTx" presStyleIdx="0" presStyleCnt="3">
        <dgm:presLayoutVars>
          <dgm:chMax val="0"/>
          <dgm:chPref val="0"/>
        </dgm:presLayoutVars>
      </dgm:prSet>
      <dgm:spPr/>
    </dgm:pt>
    <dgm:pt modelId="{0173288C-B339-4192-8992-6A5D91E84FA2}" type="pres">
      <dgm:prSet presAssocID="{1409EB25-0434-4C3E-B90D-28DE101C5D59}" presName="sibTrans" presStyleCnt="0"/>
      <dgm:spPr/>
    </dgm:pt>
    <dgm:pt modelId="{EA486E3F-A463-4E46-A40E-9CDCB316540E}" type="pres">
      <dgm:prSet presAssocID="{9894E132-4DDF-41C4-A97A-49F791F34D8B}" presName="compNode" presStyleCnt="0"/>
      <dgm:spPr/>
    </dgm:pt>
    <dgm:pt modelId="{59DA5E30-4280-432B-A8A1-0010CFD78A79}" type="pres">
      <dgm:prSet presAssocID="{9894E132-4DDF-41C4-A97A-49F791F34D8B}" presName="bgRect" presStyleLbl="bgShp" presStyleIdx="1" presStyleCnt="3"/>
      <dgm:spPr/>
    </dgm:pt>
    <dgm:pt modelId="{6F4659BF-2FBD-4202-9803-BA31567D6959}" type="pres">
      <dgm:prSet presAssocID="{9894E132-4DDF-41C4-A97A-49F791F34D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5E1006A-0744-4FAC-91AD-CC2E561547E1}" type="pres">
      <dgm:prSet presAssocID="{9894E132-4DDF-41C4-A97A-49F791F34D8B}" presName="spaceRect" presStyleCnt="0"/>
      <dgm:spPr/>
    </dgm:pt>
    <dgm:pt modelId="{5ACA2250-E918-47A6-AE5B-39C386136FEC}" type="pres">
      <dgm:prSet presAssocID="{9894E132-4DDF-41C4-A97A-49F791F34D8B}" presName="parTx" presStyleLbl="revTx" presStyleIdx="1" presStyleCnt="3">
        <dgm:presLayoutVars>
          <dgm:chMax val="0"/>
          <dgm:chPref val="0"/>
        </dgm:presLayoutVars>
      </dgm:prSet>
      <dgm:spPr/>
    </dgm:pt>
    <dgm:pt modelId="{12567FC6-003B-4CBB-A223-11F7C78ACB86}" type="pres">
      <dgm:prSet presAssocID="{A6C4FAB1-D280-4A15-89A0-8AEAA53F7FEE}" presName="sibTrans" presStyleCnt="0"/>
      <dgm:spPr/>
    </dgm:pt>
    <dgm:pt modelId="{4E8DF307-793C-4A0D-A39C-9336149FB0E9}" type="pres">
      <dgm:prSet presAssocID="{4C58212E-5180-45AD-A041-8A903FF456BC}" presName="compNode" presStyleCnt="0"/>
      <dgm:spPr/>
    </dgm:pt>
    <dgm:pt modelId="{8DBB2713-3DDC-4A81-BD11-E1C43C70CA3D}" type="pres">
      <dgm:prSet presAssocID="{4C58212E-5180-45AD-A041-8A903FF456BC}" presName="bgRect" presStyleLbl="bgShp" presStyleIdx="2" presStyleCnt="3"/>
      <dgm:spPr/>
    </dgm:pt>
    <dgm:pt modelId="{E5A82453-F57A-49D0-9079-B31070080197}" type="pres">
      <dgm:prSet presAssocID="{4C58212E-5180-45AD-A041-8A903FF456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D3042DD-79FA-4AD0-B55D-A666F7FE2982}" type="pres">
      <dgm:prSet presAssocID="{4C58212E-5180-45AD-A041-8A903FF456BC}" presName="spaceRect" presStyleCnt="0"/>
      <dgm:spPr/>
    </dgm:pt>
    <dgm:pt modelId="{78B63506-4373-4575-9DD9-44D06343E44C}" type="pres">
      <dgm:prSet presAssocID="{4C58212E-5180-45AD-A041-8A903FF456B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D68C37-7A58-42B8-B4DA-E5425061AEE3}" srcId="{A978F75B-EE6D-4370-A38D-1286311D005A}" destId="{D2155397-C31A-4FB4-9AED-BE11056C497C}" srcOrd="0" destOrd="0" parTransId="{1C30DCCC-8333-4E01-B113-7F51F6A778A0}" sibTransId="{1409EB25-0434-4C3E-B90D-28DE101C5D59}"/>
    <dgm:cxn modelId="{73C22755-D1EE-43C9-8FDA-26BBB989C300}" type="presOf" srcId="{9894E132-4DDF-41C4-A97A-49F791F34D8B}" destId="{5ACA2250-E918-47A6-AE5B-39C386136FEC}" srcOrd="0" destOrd="0" presId="urn:microsoft.com/office/officeart/2018/2/layout/IconVerticalSolidList"/>
    <dgm:cxn modelId="{76390659-F33F-42D7-AE35-3CED70CB4E64}" type="presOf" srcId="{D2155397-C31A-4FB4-9AED-BE11056C497C}" destId="{FDA84CF7-2213-4900-BD27-B3C5C316BD29}" srcOrd="0" destOrd="0" presId="urn:microsoft.com/office/officeart/2018/2/layout/IconVerticalSolidList"/>
    <dgm:cxn modelId="{4BAC2092-8B64-4F63-BF43-7950B2E9EB16}" srcId="{A978F75B-EE6D-4370-A38D-1286311D005A}" destId="{4C58212E-5180-45AD-A041-8A903FF456BC}" srcOrd="2" destOrd="0" parTransId="{8CD4F239-CCE1-4BC2-9008-C9D4047D2855}" sibTransId="{1B7E950E-E4A3-4EBB-A2E5-EFC7502D2F72}"/>
    <dgm:cxn modelId="{A093149D-2BE9-441D-A344-D1F1947E7090}" srcId="{A978F75B-EE6D-4370-A38D-1286311D005A}" destId="{9894E132-4DDF-41C4-A97A-49F791F34D8B}" srcOrd="1" destOrd="0" parTransId="{6BE1C52F-8D2E-449E-8AB3-5810BD58C6EB}" sibTransId="{A6C4FAB1-D280-4A15-89A0-8AEAA53F7FEE}"/>
    <dgm:cxn modelId="{7FD211A4-0A37-40FC-9EC9-4F1E2CDE5D51}" type="presOf" srcId="{A978F75B-EE6D-4370-A38D-1286311D005A}" destId="{396AAAC0-0008-4625-82C5-0D6953C4D698}" srcOrd="0" destOrd="0" presId="urn:microsoft.com/office/officeart/2018/2/layout/IconVerticalSolidList"/>
    <dgm:cxn modelId="{06FFDFD4-2305-40CA-AA4C-3CAEB9547242}" type="presOf" srcId="{4C58212E-5180-45AD-A041-8A903FF456BC}" destId="{78B63506-4373-4575-9DD9-44D06343E44C}" srcOrd="0" destOrd="0" presId="urn:microsoft.com/office/officeart/2018/2/layout/IconVerticalSolidList"/>
    <dgm:cxn modelId="{3BE1F45C-551C-47E0-AA8C-C906E0A22DA8}" type="presParOf" srcId="{396AAAC0-0008-4625-82C5-0D6953C4D698}" destId="{BE2B3D01-8844-47A5-8AAC-DA9003CFDFF4}" srcOrd="0" destOrd="0" presId="urn:microsoft.com/office/officeart/2018/2/layout/IconVerticalSolidList"/>
    <dgm:cxn modelId="{A30A1F32-7F4F-4E54-95DD-876BAC170635}" type="presParOf" srcId="{BE2B3D01-8844-47A5-8AAC-DA9003CFDFF4}" destId="{CA1284A9-0E3A-4DBC-9586-15E75C22233F}" srcOrd="0" destOrd="0" presId="urn:microsoft.com/office/officeart/2018/2/layout/IconVerticalSolidList"/>
    <dgm:cxn modelId="{522E0385-2A75-41A0-9193-B4482074778E}" type="presParOf" srcId="{BE2B3D01-8844-47A5-8AAC-DA9003CFDFF4}" destId="{9DA7363E-FF24-4403-80BD-A0DE64E27CBB}" srcOrd="1" destOrd="0" presId="urn:microsoft.com/office/officeart/2018/2/layout/IconVerticalSolidList"/>
    <dgm:cxn modelId="{F12BB2BE-0021-4D1B-91AA-BE2B79E417C4}" type="presParOf" srcId="{BE2B3D01-8844-47A5-8AAC-DA9003CFDFF4}" destId="{04DDF1EE-32B1-4BF0-8565-6ADEC4EC61B1}" srcOrd="2" destOrd="0" presId="urn:microsoft.com/office/officeart/2018/2/layout/IconVerticalSolidList"/>
    <dgm:cxn modelId="{846C8B81-51D3-430A-A304-BDB8C61695CB}" type="presParOf" srcId="{BE2B3D01-8844-47A5-8AAC-DA9003CFDFF4}" destId="{FDA84CF7-2213-4900-BD27-B3C5C316BD29}" srcOrd="3" destOrd="0" presId="urn:microsoft.com/office/officeart/2018/2/layout/IconVerticalSolidList"/>
    <dgm:cxn modelId="{E7E9E5E9-3442-4A6C-87FF-57764234BBC9}" type="presParOf" srcId="{396AAAC0-0008-4625-82C5-0D6953C4D698}" destId="{0173288C-B339-4192-8992-6A5D91E84FA2}" srcOrd="1" destOrd="0" presId="urn:microsoft.com/office/officeart/2018/2/layout/IconVerticalSolidList"/>
    <dgm:cxn modelId="{43D00557-3E06-4246-8075-47D97889FCA8}" type="presParOf" srcId="{396AAAC0-0008-4625-82C5-0D6953C4D698}" destId="{EA486E3F-A463-4E46-A40E-9CDCB316540E}" srcOrd="2" destOrd="0" presId="urn:microsoft.com/office/officeart/2018/2/layout/IconVerticalSolidList"/>
    <dgm:cxn modelId="{4508F7AA-7923-49C7-AC72-C10C8BD07CA8}" type="presParOf" srcId="{EA486E3F-A463-4E46-A40E-9CDCB316540E}" destId="{59DA5E30-4280-432B-A8A1-0010CFD78A79}" srcOrd="0" destOrd="0" presId="urn:microsoft.com/office/officeart/2018/2/layout/IconVerticalSolidList"/>
    <dgm:cxn modelId="{735E74DC-B285-4B25-83C6-34E2E287373F}" type="presParOf" srcId="{EA486E3F-A463-4E46-A40E-9CDCB316540E}" destId="{6F4659BF-2FBD-4202-9803-BA31567D6959}" srcOrd="1" destOrd="0" presId="urn:microsoft.com/office/officeart/2018/2/layout/IconVerticalSolidList"/>
    <dgm:cxn modelId="{75AD7C05-8001-462C-9198-0BBA4925EBDA}" type="presParOf" srcId="{EA486E3F-A463-4E46-A40E-9CDCB316540E}" destId="{95E1006A-0744-4FAC-91AD-CC2E561547E1}" srcOrd="2" destOrd="0" presId="urn:microsoft.com/office/officeart/2018/2/layout/IconVerticalSolidList"/>
    <dgm:cxn modelId="{61ABDF04-E41A-4444-9008-52B286592315}" type="presParOf" srcId="{EA486E3F-A463-4E46-A40E-9CDCB316540E}" destId="{5ACA2250-E918-47A6-AE5B-39C386136FEC}" srcOrd="3" destOrd="0" presId="urn:microsoft.com/office/officeart/2018/2/layout/IconVerticalSolidList"/>
    <dgm:cxn modelId="{83877C14-024B-4C99-9836-745AC543D169}" type="presParOf" srcId="{396AAAC0-0008-4625-82C5-0D6953C4D698}" destId="{12567FC6-003B-4CBB-A223-11F7C78ACB86}" srcOrd="3" destOrd="0" presId="urn:microsoft.com/office/officeart/2018/2/layout/IconVerticalSolidList"/>
    <dgm:cxn modelId="{41575DEC-8583-434B-BED0-B6E9A1C7CE70}" type="presParOf" srcId="{396AAAC0-0008-4625-82C5-0D6953C4D698}" destId="{4E8DF307-793C-4A0D-A39C-9336149FB0E9}" srcOrd="4" destOrd="0" presId="urn:microsoft.com/office/officeart/2018/2/layout/IconVerticalSolidList"/>
    <dgm:cxn modelId="{ADA258C9-819E-4D07-A201-1F244E602D0C}" type="presParOf" srcId="{4E8DF307-793C-4A0D-A39C-9336149FB0E9}" destId="{8DBB2713-3DDC-4A81-BD11-E1C43C70CA3D}" srcOrd="0" destOrd="0" presId="urn:microsoft.com/office/officeart/2018/2/layout/IconVerticalSolidList"/>
    <dgm:cxn modelId="{3A984D25-E147-4809-B6BE-C4829A73B44F}" type="presParOf" srcId="{4E8DF307-793C-4A0D-A39C-9336149FB0E9}" destId="{E5A82453-F57A-49D0-9079-B31070080197}" srcOrd="1" destOrd="0" presId="urn:microsoft.com/office/officeart/2018/2/layout/IconVerticalSolidList"/>
    <dgm:cxn modelId="{E81D5200-889E-4D39-9C94-DA5E603667B2}" type="presParOf" srcId="{4E8DF307-793C-4A0D-A39C-9336149FB0E9}" destId="{DD3042DD-79FA-4AD0-B55D-A666F7FE2982}" srcOrd="2" destOrd="0" presId="urn:microsoft.com/office/officeart/2018/2/layout/IconVerticalSolidList"/>
    <dgm:cxn modelId="{FAF5C249-62B6-473D-B74D-3BF6744A89AE}" type="presParOf" srcId="{4E8DF307-793C-4A0D-A39C-9336149FB0E9}" destId="{78B63506-4373-4575-9DD9-44D06343E4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919AD1-1A92-488A-97EC-E8ADB811795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EDE42CA-12F2-4584-87D7-F4017BD4A643}">
      <dgm:prSet custT="1"/>
      <dgm:spPr/>
      <dgm:t>
        <a:bodyPr/>
        <a:lstStyle/>
        <a:p>
          <a:r>
            <a:rPr lang="en-US" sz="1200" b="1"/>
            <a:t>Summary of Key Challenges:</a:t>
          </a:r>
          <a:endParaRPr lang="en-US" sz="1200" dirty="0"/>
        </a:p>
      </dgm:t>
    </dgm:pt>
    <dgm:pt modelId="{A547A624-9E91-4DCB-976C-173F2BCF1171}" type="parTrans" cxnId="{CFF7C0E9-32BE-45F0-B935-34E8E518CFFA}">
      <dgm:prSet/>
      <dgm:spPr/>
      <dgm:t>
        <a:bodyPr/>
        <a:lstStyle/>
        <a:p>
          <a:endParaRPr lang="en-US" sz="1200"/>
        </a:p>
      </dgm:t>
    </dgm:pt>
    <dgm:pt modelId="{D77C637C-B622-4AAF-BCAD-83A7183619A1}" type="sibTrans" cxnId="{CFF7C0E9-32BE-45F0-B935-34E8E518CFFA}">
      <dgm:prSet/>
      <dgm:spPr/>
      <dgm:t>
        <a:bodyPr/>
        <a:lstStyle/>
        <a:p>
          <a:endParaRPr lang="en-US" sz="1200"/>
        </a:p>
      </dgm:t>
    </dgm:pt>
    <dgm:pt modelId="{010A09A4-9547-41C2-AF6D-A3998AEDA63A}">
      <dgm:prSet custT="1"/>
      <dgm:spPr/>
      <dgm:t>
        <a:bodyPr/>
        <a:lstStyle/>
        <a:p>
          <a:r>
            <a:rPr lang="en-US" sz="1200"/>
            <a:t>Leadership hesitation to embrace cultural change.</a:t>
          </a:r>
        </a:p>
      </dgm:t>
    </dgm:pt>
    <dgm:pt modelId="{BD740B38-CE43-44EE-81F3-9CC2FA830FCD}" type="parTrans" cxnId="{EF4B9F70-1D25-4F05-925B-A2C646957DEB}">
      <dgm:prSet/>
      <dgm:spPr/>
      <dgm:t>
        <a:bodyPr/>
        <a:lstStyle/>
        <a:p>
          <a:endParaRPr lang="en-US" sz="1200"/>
        </a:p>
      </dgm:t>
    </dgm:pt>
    <dgm:pt modelId="{22B5F61D-3801-4FDC-AC00-E0A062B236AE}" type="sibTrans" cxnId="{EF4B9F70-1D25-4F05-925B-A2C646957DEB}">
      <dgm:prSet/>
      <dgm:spPr/>
      <dgm:t>
        <a:bodyPr/>
        <a:lstStyle/>
        <a:p>
          <a:endParaRPr lang="en-US" sz="1200"/>
        </a:p>
      </dgm:t>
    </dgm:pt>
    <dgm:pt modelId="{0BF95CAC-2174-4C08-9C35-EB294C0BE966}">
      <dgm:prSet custT="1"/>
      <dgm:spPr/>
      <dgm:t>
        <a:bodyPr/>
        <a:lstStyle/>
        <a:p>
          <a:r>
            <a:rPr lang="en-US" sz="1200"/>
            <a:t>Fear of punishment hindering reporting and openness.</a:t>
          </a:r>
        </a:p>
      </dgm:t>
    </dgm:pt>
    <dgm:pt modelId="{51A73FE4-DC9E-4849-BF3A-BE38EBA6BF52}" type="parTrans" cxnId="{2BDECEE0-4A3F-44A1-8774-41A43918E3A4}">
      <dgm:prSet/>
      <dgm:spPr/>
      <dgm:t>
        <a:bodyPr/>
        <a:lstStyle/>
        <a:p>
          <a:endParaRPr lang="en-US" sz="1200"/>
        </a:p>
      </dgm:t>
    </dgm:pt>
    <dgm:pt modelId="{8DFE3082-8956-443F-9BAB-C760E9C89B1B}" type="sibTrans" cxnId="{2BDECEE0-4A3F-44A1-8774-41A43918E3A4}">
      <dgm:prSet/>
      <dgm:spPr/>
      <dgm:t>
        <a:bodyPr/>
        <a:lstStyle/>
        <a:p>
          <a:endParaRPr lang="en-US" sz="1200"/>
        </a:p>
      </dgm:t>
    </dgm:pt>
    <dgm:pt modelId="{0CF03BA3-D4C5-454C-8FE9-D78195D3A57D}">
      <dgm:prSet custT="1"/>
      <dgm:spPr/>
      <dgm:t>
        <a:bodyPr/>
        <a:lstStyle/>
        <a:p>
          <a:r>
            <a:rPr lang="en-US" sz="1200"/>
            <a:t>Lack of training and awareness about just culture principles.</a:t>
          </a:r>
        </a:p>
      </dgm:t>
    </dgm:pt>
    <dgm:pt modelId="{24AACDE5-EB12-4E5A-9C73-7E77C35E6CD4}" type="parTrans" cxnId="{D9E5836F-10A9-4F7D-ADE0-371636E9F09C}">
      <dgm:prSet/>
      <dgm:spPr/>
      <dgm:t>
        <a:bodyPr/>
        <a:lstStyle/>
        <a:p>
          <a:endParaRPr lang="en-US" sz="1200"/>
        </a:p>
      </dgm:t>
    </dgm:pt>
    <dgm:pt modelId="{91CE364F-3EFA-41F8-BB6A-EA82E616A266}" type="sibTrans" cxnId="{D9E5836F-10A9-4F7D-ADE0-371636E9F09C}">
      <dgm:prSet/>
      <dgm:spPr/>
      <dgm:t>
        <a:bodyPr/>
        <a:lstStyle/>
        <a:p>
          <a:endParaRPr lang="en-US" sz="1200"/>
        </a:p>
      </dgm:t>
    </dgm:pt>
    <dgm:pt modelId="{F3CEAA0E-EC82-461A-B296-3C489AE46156}">
      <dgm:prSet custT="1"/>
      <dgm:spPr/>
      <dgm:t>
        <a:bodyPr/>
        <a:lstStyle/>
        <a:p>
          <a:r>
            <a:rPr lang="en-US" sz="1200"/>
            <a:t>Fragmentation due to organizational silos.</a:t>
          </a:r>
        </a:p>
      </dgm:t>
    </dgm:pt>
    <dgm:pt modelId="{2B3089D9-3A07-4DEF-9457-E9388EF710A9}" type="parTrans" cxnId="{9A33812C-A987-4A2E-B9AA-48D41EF2F5AE}">
      <dgm:prSet/>
      <dgm:spPr/>
      <dgm:t>
        <a:bodyPr/>
        <a:lstStyle/>
        <a:p>
          <a:endParaRPr lang="en-US" sz="1200"/>
        </a:p>
      </dgm:t>
    </dgm:pt>
    <dgm:pt modelId="{C313FD1D-3038-4C30-B13A-37170B763DC7}" type="sibTrans" cxnId="{9A33812C-A987-4A2E-B9AA-48D41EF2F5AE}">
      <dgm:prSet/>
      <dgm:spPr/>
      <dgm:t>
        <a:bodyPr/>
        <a:lstStyle/>
        <a:p>
          <a:endParaRPr lang="en-US" sz="1200"/>
        </a:p>
      </dgm:t>
    </dgm:pt>
    <dgm:pt modelId="{A111938C-87E7-4934-A46B-EECF664130F8}">
      <dgm:prSet custT="1"/>
      <dgm:spPr/>
      <dgm:t>
        <a:bodyPr/>
        <a:lstStyle/>
        <a:p>
          <a:r>
            <a:rPr lang="en-US" sz="1200"/>
            <a:t>Overemphasis on policies without actionable practices.</a:t>
          </a:r>
        </a:p>
      </dgm:t>
    </dgm:pt>
    <dgm:pt modelId="{C2331F66-FACA-46BF-AE51-22BC4006399C}" type="parTrans" cxnId="{97D1E36D-E529-4E21-93D5-B523841C75DD}">
      <dgm:prSet/>
      <dgm:spPr/>
      <dgm:t>
        <a:bodyPr/>
        <a:lstStyle/>
        <a:p>
          <a:endParaRPr lang="en-US" sz="1200"/>
        </a:p>
      </dgm:t>
    </dgm:pt>
    <dgm:pt modelId="{75E8BF04-A2E6-4C5F-AC62-0E9DE5149EFF}" type="sibTrans" cxnId="{97D1E36D-E529-4E21-93D5-B523841C75DD}">
      <dgm:prSet/>
      <dgm:spPr/>
      <dgm:t>
        <a:bodyPr/>
        <a:lstStyle/>
        <a:p>
          <a:endParaRPr lang="en-US" sz="1200"/>
        </a:p>
      </dgm:t>
    </dgm:pt>
    <dgm:pt modelId="{AA6930F4-8138-4E1D-80E2-679FC6B48681}">
      <dgm:prSet custT="1"/>
      <dgm:spPr/>
      <dgm:t>
        <a:bodyPr/>
        <a:lstStyle/>
        <a:p>
          <a:r>
            <a:rPr lang="en-US" sz="1200" b="1"/>
            <a:t>Steps to Overcome These Barriers:</a:t>
          </a:r>
          <a:endParaRPr lang="en-US" sz="1200"/>
        </a:p>
      </dgm:t>
    </dgm:pt>
    <dgm:pt modelId="{D41ED17C-42A2-4483-877D-A3EA0C52679B}" type="parTrans" cxnId="{843B75A1-FC8A-41F9-95F6-1306D247BBB5}">
      <dgm:prSet/>
      <dgm:spPr/>
      <dgm:t>
        <a:bodyPr/>
        <a:lstStyle/>
        <a:p>
          <a:endParaRPr lang="en-US" sz="1200"/>
        </a:p>
      </dgm:t>
    </dgm:pt>
    <dgm:pt modelId="{F652CA8A-B523-49DA-9192-46525503C1A4}" type="sibTrans" cxnId="{843B75A1-FC8A-41F9-95F6-1306D247BBB5}">
      <dgm:prSet/>
      <dgm:spPr/>
      <dgm:t>
        <a:bodyPr/>
        <a:lstStyle/>
        <a:p>
          <a:endParaRPr lang="en-US" sz="1200"/>
        </a:p>
      </dgm:t>
    </dgm:pt>
    <dgm:pt modelId="{6DA17C9E-5764-4809-9D15-0D782EC70CF2}">
      <dgm:prSet custT="1"/>
      <dgm:spPr/>
      <dgm:t>
        <a:bodyPr/>
        <a:lstStyle/>
        <a:p>
          <a:r>
            <a:rPr lang="en-US" sz="1200" b="1"/>
            <a:t>Leadership Commitment:</a:t>
          </a:r>
          <a:r>
            <a:rPr lang="en-US" sz="1200"/>
            <a:t> Leaders must model just culture behaviors and support transparency.</a:t>
          </a:r>
        </a:p>
      </dgm:t>
    </dgm:pt>
    <dgm:pt modelId="{9295F305-2E3C-4F79-A5EA-0500AC81A89F}" type="parTrans" cxnId="{E3B4470C-BD5D-464E-975A-04E392937BEE}">
      <dgm:prSet/>
      <dgm:spPr/>
      <dgm:t>
        <a:bodyPr/>
        <a:lstStyle/>
        <a:p>
          <a:endParaRPr lang="en-US" sz="1200"/>
        </a:p>
      </dgm:t>
    </dgm:pt>
    <dgm:pt modelId="{CC0BFFC6-4C5B-44AE-B058-093B4053B31B}" type="sibTrans" cxnId="{E3B4470C-BD5D-464E-975A-04E392937BEE}">
      <dgm:prSet/>
      <dgm:spPr/>
      <dgm:t>
        <a:bodyPr/>
        <a:lstStyle/>
        <a:p>
          <a:endParaRPr lang="en-US" sz="1200"/>
        </a:p>
      </dgm:t>
    </dgm:pt>
    <dgm:pt modelId="{E71F0556-6E45-430A-9B05-44EA8AE54792}">
      <dgm:prSet custT="1"/>
      <dgm:spPr/>
      <dgm:t>
        <a:bodyPr/>
        <a:lstStyle/>
        <a:p>
          <a:r>
            <a:rPr lang="en-US" sz="1200" b="1"/>
            <a:t>Training Programs:</a:t>
          </a:r>
          <a:r>
            <a:rPr lang="en-US" sz="1200"/>
            <a:t> Equip all levels of staff with the knowledge and tools to foster a just culture.</a:t>
          </a:r>
        </a:p>
      </dgm:t>
    </dgm:pt>
    <dgm:pt modelId="{15E88F34-D6DD-409D-97D7-76560A6A2C93}" type="parTrans" cxnId="{3C1E5CE5-0D93-4194-A3AE-6DA8695A509D}">
      <dgm:prSet/>
      <dgm:spPr/>
      <dgm:t>
        <a:bodyPr/>
        <a:lstStyle/>
        <a:p>
          <a:endParaRPr lang="en-US" sz="1200"/>
        </a:p>
      </dgm:t>
    </dgm:pt>
    <dgm:pt modelId="{4A1937EA-5228-42EF-B856-3B0C4AB741D4}" type="sibTrans" cxnId="{3C1E5CE5-0D93-4194-A3AE-6DA8695A509D}">
      <dgm:prSet/>
      <dgm:spPr/>
      <dgm:t>
        <a:bodyPr/>
        <a:lstStyle/>
        <a:p>
          <a:endParaRPr lang="en-US" sz="1200"/>
        </a:p>
      </dgm:t>
    </dgm:pt>
    <dgm:pt modelId="{9C5B7B5D-528F-428F-8072-F9D9D79CD9A0}">
      <dgm:prSet custT="1"/>
      <dgm:spPr/>
      <dgm:t>
        <a:bodyPr/>
        <a:lstStyle/>
        <a:p>
          <a:r>
            <a:rPr lang="en-US" sz="1200" b="1"/>
            <a:t>Encourage Open Communication:</a:t>
          </a:r>
          <a:r>
            <a:rPr lang="en-US" sz="1200"/>
            <a:t> Build trust so employees feel safe reporting mistakes.</a:t>
          </a:r>
        </a:p>
      </dgm:t>
    </dgm:pt>
    <dgm:pt modelId="{66596DD3-383E-4AE2-ADF5-56A0EC8C3192}" type="parTrans" cxnId="{02FDC375-2EC7-4E94-960A-6C23D84043C9}">
      <dgm:prSet/>
      <dgm:spPr/>
      <dgm:t>
        <a:bodyPr/>
        <a:lstStyle/>
        <a:p>
          <a:endParaRPr lang="en-US" sz="1200"/>
        </a:p>
      </dgm:t>
    </dgm:pt>
    <dgm:pt modelId="{43A25FAD-56B4-4F40-9A7A-3BC44F6443C8}" type="sibTrans" cxnId="{02FDC375-2EC7-4E94-960A-6C23D84043C9}">
      <dgm:prSet/>
      <dgm:spPr/>
      <dgm:t>
        <a:bodyPr/>
        <a:lstStyle/>
        <a:p>
          <a:endParaRPr lang="en-US" sz="1200"/>
        </a:p>
      </dgm:t>
    </dgm:pt>
    <dgm:pt modelId="{B3CA3190-6EA8-4E70-AEAD-B3BCA8D9933E}">
      <dgm:prSet custT="1"/>
      <dgm:spPr/>
      <dgm:t>
        <a:bodyPr/>
        <a:lstStyle/>
        <a:p>
          <a:r>
            <a:rPr lang="en-US" sz="1200" b="1"/>
            <a:t>Break Down Silos:</a:t>
          </a:r>
          <a:r>
            <a:rPr lang="en-US" sz="1200"/>
            <a:t> Promote collaboration across departments for systemic improvement.</a:t>
          </a:r>
        </a:p>
      </dgm:t>
    </dgm:pt>
    <dgm:pt modelId="{2B6CCE1D-4BCF-4A3D-9AAD-165F1EF06322}" type="parTrans" cxnId="{0C5C09C4-0CA3-4BD2-9EFB-7F60AB1BF459}">
      <dgm:prSet/>
      <dgm:spPr/>
      <dgm:t>
        <a:bodyPr/>
        <a:lstStyle/>
        <a:p>
          <a:endParaRPr lang="en-US" sz="1200"/>
        </a:p>
      </dgm:t>
    </dgm:pt>
    <dgm:pt modelId="{05A1F74F-9B91-4DA0-8AB6-5FEA45A75E9B}" type="sibTrans" cxnId="{0C5C09C4-0CA3-4BD2-9EFB-7F60AB1BF459}">
      <dgm:prSet/>
      <dgm:spPr/>
      <dgm:t>
        <a:bodyPr/>
        <a:lstStyle/>
        <a:p>
          <a:endParaRPr lang="en-US" sz="1200"/>
        </a:p>
      </dgm:t>
    </dgm:pt>
    <dgm:pt modelId="{4840DCD6-2123-4490-B586-8C648D47C764}">
      <dgm:prSet custT="1"/>
      <dgm:spPr/>
      <dgm:t>
        <a:bodyPr/>
        <a:lstStyle/>
        <a:p>
          <a:r>
            <a:rPr lang="en-US" sz="1200" b="1"/>
            <a:t>Final Thought:</a:t>
          </a:r>
          <a:endParaRPr lang="en-US" sz="1200"/>
        </a:p>
      </dgm:t>
    </dgm:pt>
    <dgm:pt modelId="{4D0D9EFB-76B8-47A7-83BF-AB47BC715573}" type="parTrans" cxnId="{B3ECB97D-1FBE-4314-BCB8-B2BB0C44B114}">
      <dgm:prSet/>
      <dgm:spPr/>
      <dgm:t>
        <a:bodyPr/>
        <a:lstStyle/>
        <a:p>
          <a:endParaRPr lang="en-US" sz="1200"/>
        </a:p>
      </dgm:t>
    </dgm:pt>
    <dgm:pt modelId="{8E8A3003-CCB5-4368-8E3B-E8B5CEEB014D}" type="sibTrans" cxnId="{B3ECB97D-1FBE-4314-BCB8-B2BB0C44B114}">
      <dgm:prSet/>
      <dgm:spPr/>
      <dgm:t>
        <a:bodyPr/>
        <a:lstStyle/>
        <a:p>
          <a:endParaRPr lang="en-US" sz="1200"/>
        </a:p>
      </dgm:t>
    </dgm:pt>
    <dgm:pt modelId="{32C4076F-0874-4400-A43A-24650F05901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200"/>
            <a:t>"Implementing a just culture is not a destination but a journey. It requires continuous learning, adaptation, and commitment to both accountability and improvement."</a:t>
          </a:r>
        </a:p>
      </dgm:t>
    </dgm:pt>
    <dgm:pt modelId="{243CE66B-C487-4548-9096-CCE81172D1A4}" type="parTrans" cxnId="{E7115320-E431-4A15-9C2F-9A8A6BCC3569}">
      <dgm:prSet/>
      <dgm:spPr/>
      <dgm:t>
        <a:bodyPr/>
        <a:lstStyle/>
        <a:p>
          <a:endParaRPr lang="en-US" sz="1200"/>
        </a:p>
      </dgm:t>
    </dgm:pt>
    <dgm:pt modelId="{578FF08F-C212-4053-B23F-6F862AD97874}" type="sibTrans" cxnId="{E7115320-E431-4A15-9C2F-9A8A6BCC3569}">
      <dgm:prSet/>
      <dgm:spPr/>
      <dgm:t>
        <a:bodyPr/>
        <a:lstStyle/>
        <a:p>
          <a:endParaRPr lang="en-US" sz="1200"/>
        </a:p>
      </dgm:t>
    </dgm:pt>
    <dgm:pt modelId="{F84C1EC0-5377-4A48-8087-84300D6662E2}" type="pres">
      <dgm:prSet presAssocID="{1F919AD1-1A92-488A-97EC-E8ADB8117953}" presName="vert0" presStyleCnt="0">
        <dgm:presLayoutVars>
          <dgm:dir/>
          <dgm:animOne val="branch"/>
          <dgm:animLvl val="lvl"/>
        </dgm:presLayoutVars>
      </dgm:prSet>
      <dgm:spPr/>
    </dgm:pt>
    <dgm:pt modelId="{D0FB022F-CB47-427C-A6FC-E2CE4375BC42}" type="pres">
      <dgm:prSet presAssocID="{1EDE42CA-12F2-4584-87D7-F4017BD4A643}" presName="thickLine" presStyleLbl="alignNode1" presStyleIdx="0" presStyleCnt="13"/>
      <dgm:spPr/>
    </dgm:pt>
    <dgm:pt modelId="{99089E8A-DF17-40B8-9CC4-02BE1A6A5D5D}" type="pres">
      <dgm:prSet presAssocID="{1EDE42CA-12F2-4584-87D7-F4017BD4A643}" presName="horz1" presStyleCnt="0"/>
      <dgm:spPr/>
    </dgm:pt>
    <dgm:pt modelId="{295E7F42-18FF-4A04-8673-750F754C72A6}" type="pres">
      <dgm:prSet presAssocID="{1EDE42CA-12F2-4584-87D7-F4017BD4A643}" presName="tx1" presStyleLbl="revTx" presStyleIdx="0" presStyleCnt="13"/>
      <dgm:spPr/>
    </dgm:pt>
    <dgm:pt modelId="{BEBD15CE-E371-43EF-BD47-B7EACCA52C04}" type="pres">
      <dgm:prSet presAssocID="{1EDE42CA-12F2-4584-87D7-F4017BD4A643}" presName="vert1" presStyleCnt="0"/>
      <dgm:spPr/>
    </dgm:pt>
    <dgm:pt modelId="{FB6F6F5E-4F1C-4EDD-AAC8-3E6763933AAE}" type="pres">
      <dgm:prSet presAssocID="{010A09A4-9547-41C2-AF6D-A3998AEDA63A}" presName="thickLine" presStyleLbl="alignNode1" presStyleIdx="1" presStyleCnt="13"/>
      <dgm:spPr/>
    </dgm:pt>
    <dgm:pt modelId="{4AEEED0B-DA6C-47B3-A65F-8008933ABBE8}" type="pres">
      <dgm:prSet presAssocID="{010A09A4-9547-41C2-AF6D-A3998AEDA63A}" presName="horz1" presStyleCnt="0"/>
      <dgm:spPr/>
    </dgm:pt>
    <dgm:pt modelId="{C005EC5C-7173-4D86-A30D-D37E707A88EC}" type="pres">
      <dgm:prSet presAssocID="{010A09A4-9547-41C2-AF6D-A3998AEDA63A}" presName="tx1" presStyleLbl="revTx" presStyleIdx="1" presStyleCnt="13"/>
      <dgm:spPr/>
    </dgm:pt>
    <dgm:pt modelId="{CD641847-687A-4207-B27E-8673C4D78562}" type="pres">
      <dgm:prSet presAssocID="{010A09A4-9547-41C2-AF6D-A3998AEDA63A}" presName="vert1" presStyleCnt="0"/>
      <dgm:spPr/>
    </dgm:pt>
    <dgm:pt modelId="{3BA5F226-E328-456F-9389-7D5758FC7AD5}" type="pres">
      <dgm:prSet presAssocID="{0BF95CAC-2174-4C08-9C35-EB294C0BE966}" presName="thickLine" presStyleLbl="alignNode1" presStyleIdx="2" presStyleCnt="13"/>
      <dgm:spPr/>
    </dgm:pt>
    <dgm:pt modelId="{67E2B1B9-4A8C-49E6-AA6D-41DD14E1E0F1}" type="pres">
      <dgm:prSet presAssocID="{0BF95CAC-2174-4C08-9C35-EB294C0BE966}" presName="horz1" presStyleCnt="0"/>
      <dgm:spPr/>
    </dgm:pt>
    <dgm:pt modelId="{B8C56281-F2FE-4091-A43C-4DD2010FD8DA}" type="pres">
      <dgm:prSet presAssocID="{0BF95CAC-2174-4C08-9C35-EB294C0BE966}" presName="tx1" presStyleLbl="revTx" presStyleIdx="2" presStyleCnt="13"/>
      <dgm:spPr/>
    </dgm:pt>
    <dgm:pt modelId="{0EE8D890-0046-4780-B4E2-B96D0A8F2445}" type="pres">
      <dgm:prSet presAssocID="{0BF95CAC-2174-4C08-9C35-EB294C0BE966}" presName="vert1" presStyleCnt="0"/>
      <dgm:spPr/>
    </dgm:pt>
    <dgm:pt modelId="{7BDE3261-C0C9-419C-929B-FE85CCD72BBD}" type="pres">
      <dgm:prSet presAssocID="{0CF03BA3-D4C5-454C-8FE9-D78195D3A57D}" presName="thickLine" presStyleLbl="alignNode1" presStyleIdx="3" presStyleCnt="13"/>
      <dgm:spPr/>
    </dgm:pt>
    <dgm:pt modelId="{FB43CFE5-428E-4C3B-8385-41A64B815369}" type="pres">
      <dgm:prSet presAssocID="{0CF03BA3-D4C5-454C-8FE9-D78195D3A57D}" presName="horz1" presStyleCnt="0"/>
      <dgm:spPr/>
    </dgm:pt>
    <dgm:pt modelId="{4D4879A9-B4E9-4DCB-8793-C89DD92BAAA4}" type="pres">
      <dgm:prSet presAssocID="{0CF03BA3-D4C5-454C-8FE9-D78195D3A57D}" presName="tx1" presStyleLbl="revTx" presStyleIdx="3" presStyleCnt="13"/>
      <dgm:spPr/>
    </dgm:pt>
    <dgm:pt modelId="{9FD4F718-F66B-409F-A040-FA3E8C2617F1}" type="pres">
      <dgm:prSet presAssocID="{0CF03BA3-D4C5-454C-8FE9-D78195D3A57D}" presName="vert1" presStyleCnt="0"/>
      <dgm:spPr/>
    </dgm:pt>
    <dgm:pt modelId="{3F720E2F-EC4C-4F8C-B9D2-56D910DE907F}" type="pres">
      <dgm:prSet presAssocID="{F3CEAA0E-EC82-461A-B296-3C489AE46156}" presName="thickLine" presStyleLbl="alignNode1" presStyleIdx="4" presStyleCnt="13"/>
      <dgm:spPr/>
    </dgm:pt>
    <dgm:pt modelId="{A3B7F5E3-3EF0-403E-9A06-89FF62952DE9}" type="pres">
      <dgm:prSet presAssocID="{F3CEAA0E-EC82-461A-B296-3C489AE46156}" presName="horz1" presStyleCnt="0"/>
      <dgm:spPr/>
    </dgm:pt>
    <dgm:pt modelId="{74641A94-6A4C-4D01-A295-D4CEB5F64F2C}" type="pres">
      <dgm:prSet presAssocID="{F3CEAA0E-EC82-461A-B296-3C489AE46156}" presName="tx1" presStyleLbl="revTx" presStyleIdx="4" presStyleCnt="13"/>
      <dgm:spPr/>
    </dgm:pt>
    <dgm:pt modelId="{84A905BE-99CD-4A4E-BFA9-00ED76FD38BD}" type="pres">
      <dgm:prSet presAssocID="{F3CEAA0E-EC82-461A-B296-3C489AE46156}" presName="vert1" presStyleCnt="0"/>
      <dgm:spPr/>
    </dgm:pt>
    <dgm:pt modelId="{6B06401B-A338-4098-992F-14256F42B40E}" type="pres">
      <dgm:prSet presAssocID="{A111938C-87E7-4934-A46B-EECF664130F8}" presName="thickLine" presStyleLbl="alignNode1" presStyleIdx="5" presStyleCnt="13"/>
      <dgm:spPr/>
    </dgm:pt>
    <dgm:pt modelId="{47517680-DD12-478C-B8D0-0690A2F6F874}" type="pres">
      <dgm:prSet presAssocID="{A111938C-87E7-4934-A46B-EECF664130F8}" presName="horz1" presStyleCnt="0"/>
      <dgm:spPr/>
    </dgm:pt>
    <dgm:pt modelId="{30FD2BEB-145E-47A0-B046-DF7B59F9298A}" type="pres">
      <dgm:prSet presAssocID="{A111938C-87E7-4934-A46B-EECF664130F8}" presName="tx1" presStyleLbl="revTx" presStyleIdx="5" presStyleCnt="13"/>
      <dgm:spPr/>
    </dgm:pt>
    <dgm:pt modelId="{441E5478-CE88-4226-A952-77E0EAC337D5}" type="pres">
      <dgm:prSet presAssocID="{A111938C-87E7-4934-A46B-EECF664130F8}" presName="vert1" presStyleCnt="0"/>
      <dgm:spPr/>
    </dgm:pt>
    <dgm:pt modelId="{217BBE04-1C99-47C3-AC5D-A0DB2A7810D0}" type="pres">
      <dgm:prSet presAssocID="{AA6930F4-8138-4E1D-80E2-679FC6B48681}" presName="thickLine" presStyleLbl="alignNode1" presStyleIdx="6" presStyleCnt="13"/>
      <dgm:spPr/>
    </dgm:pt>
    <dgm:pt modelId="{231546F9-7B21-414F-ACB1-774332FD919C}" type="pres">
      <dgm:prSet presAssocID="{AA6930F4-8138-4E1D-80E2-679FC6B48681}" presName="horz1" presStyleCnt="0"/>
      <dgm:spPr/>
    </dgm:pt>
    <dgm:pt modelId="{7D924F6A-7C64-4F22-B9FD-EFFD3E488DCF}" type="pres">
      <dgm:prSet presAssocID="{AA6930F4-8138-4E1D-80E2-679FC6B48681}" presName="tx1" presStyleLbl="revTx" presStyleIdx="6" presStyleCnt="13"/>
      <dgm:spPr/>
    </dgm:pt>
    <dgm:pt modelId="{89414CC5-C32F-4D91-BE4C-B065BB35A8EA}" type="pres">
      <dgm:prSet presAssocID="{AA6930F4-8138-4E1D-80E2-679FC6B48681}" presName="vert1" presStyleCnt="0"/>
      <dgm:spPr/>
    </dgm:pt>
    <dgm:pt modelId="{5391F6C1-69D2-49C7-B8A0-F3F6072DA996}" type="pres">
      <dgm:prSet presAssocID="{6DA17C9E-5764-4809-9D15-0D782EC70CF2}" presName="thickLine" presStyleLbl="alignNode1" presStyleIdx="7" presStyleCnt="13"/>
      <dgm:spPr/>
    </dgm:pt>
    <dgm:pt modelId="{D11AEC85-4F9D-4A0B-BA3F-23006CA7696D}" type="pres">
      <dgm:prSet presAssocID="{6DA17C9E-5764-4809-9D15-0D782EC70CF2}" presName="horz1" presStyleCnt="0"/>
      <dgm:spPr/>
    </dgm:pt>
    <dgm:pt modelId="{A685FDB5-030B-4898-B026-B176DFC10CF3}" type="pres">
      <dgm:prSet presAssocID="{6DA17C9E-5764-4809-9D15-0D782EC70CF2}" presName="tx1" presStyleLbl="revTx" presStyleIdx="7" presStyleCnt="13"/>
      <dgm:spPr/>
    </dgm:pt>
    <dgm:pt modelId="{FBF76EBA-990E-4D2B-8A9C-2B35716719D4}" type="pres">
      <dgm:prSet presAssocID="{6DA17C9E-5764-4809-9D15-0D782EC70CF2}" presName="vert1" presStyleCnt="0"/>
      <dgm:spPr/>
    </dgm:pt>
    <dgm:pt modelId="{536D1028-59E8-46D1-A98E-32D408EFA066}" type="pres">
      <dgm:prSet presAssocID="{E71F0556-6E45-430A-9B05-44EA8AE54792}" presName="thickLine" presStyleLbl="alignNode1" presStyleIdx="8" presStyleCnt="13"/>
      <dgm:spPr/>
    </dgm:pt>
    <dgm:pt modelId="{843AF8FC-591C-4A73-A143-C56FDD902D04}" type="pres">
      <dgm:prSet presAssocID="{E71F0556-6E45-430A-9B05-44EA8AE54792}" presName="horz1" presStyleCnt="0"/>
      <dgm:spPr/>
    </dgm:pt>
    <dgm:pt modelId="{5289FF20-E50A-4471-9D5A-E8933B8C55BC}" type="pres">
      <dgm:prSet presAssocID="{E71F0556-6E45-430A-9B05-44EA8AE54792}" presName="tx1" presStyleLbl="revTx" presStyleIdx="8" presStyleCnt="13"/>
      <dgm:spPr/>
    </dgm:pt>
    <dgm:pt modelId="{D3033A00-CC70-4135-A3C4-55EC364D985B}" type="pres">
      <dgm:prSet presAssocID="{E71F0556-6E45-430A-9B05-44EA8AE54792}" presName="vert1" presStyleCnt="0"/>
      <dgm:spPr/>
    </dgm:pt>
    <dgm:pt modelId="{3B0EA681-F08A-44EE-9C6A-88D5CE7E2D4B}" type="pres">
      <dgm:prSet presAssocID="{9C5B7B5D-528F-428F-8072-F9D9D79CD9A0}" presName="thickLine" presStyleLbl="alignNode1" presStyleIdx="9" presStyleCnt="13"/>
      <dgm:spPr/>
    </dgm:pt>
    <dgm:pt modelId="{54F6DE83-83B7-43AF-B7F6-0C3A463C5821}" type="pres">
      <dgm:prSet presAssocID="{9C5B7B5D-528F-428F-8072-F9D9D79CD9A0}" presName="horz1" presStyleCnt="0"/>
      <dgm:spPr/>
    </dgm:pt>
    <dgm:pt modelId="{5259DDF5-FDA9-471B-BBD9-152C1D25CE84}" type="pres">
      <dgm:prSet presAssocID="{9C5B7B5D-528F-428F-8072-F9D9D79CD9A0}" presName="tx1" presStyleLbl="revTx" presStyleIdx="9" presStyleCnt="13"/>
      <dgm:spPr/>
    </dgm:pt>
    <dgm:pt modelId="{A310D140-A667-4847-A0F6-FF5DA5B9A5D7}" type="pres">
      <dgm:prSet presAssocID="{9C5B7B5D-528F-428F-8072-F9D9D79CD9A0}" presName="vert1" presStyleCnt="0"/>
      <dgm:spPr/>
    </dgm:pt>
    <dgm:pt modelId="{3A3C9B5E-BF61-4F91-A03C-9B28895A4636}" type="pres">
      <dgm:prSet presAssocID="{B3CA3190-6EA8-4E70-AEAD-B3BCA8D9933E}" presName="thickLine" presStyleLbl="alignNode1" presStyleIdx="10" presStyleCnt="13"/>
      <dgm:spPr/>
    </dgm:pt>
    <dgm:pt modelId="{858C68EA-5786-4753-9E23-4BA2272987DD}" type="pres">
      <dgm:prSet presAssocID="{B3CA3190-6EA8-4E70-AEAD-B3BCA8D9933E}" presName="horz1" presStyleCnt="0"/>
      <dgm:spPr/>
    </dgm:pt>
    <dgm:pt modelId="{B2055B0C-F6C8-463A-823A-6F5C215B72F9}" type="pres">
      <dgm:prSet presAssocID="{B3CA3190-6EA8-4E70-AEAD-B3BCA8D9933E}" presName="tx1" presStyleLbl="revTx" presStyleIdx="10" presStyleCnt="13"/>
      <dgm:spPr/>
    </dgm:pt>
    <dgm:pt modelId="{16B43474-4F24-46BB-89B0-6DEA7FB32A33}" type="pres">
      <dgm:prSet presAssocID="{B3CA3190-6EA8-4E70-AEAD-B3BCA8D9933E}" presName="vert1" presStyleCnt="0"/>
      <dgm:spPr/>
    </dgm:pt>
    <dgm:pt modelId="{BCBE643D-D4C7-41E9-AA3B-1E3E85F240C2}" type="pres">
      <dgm:prSet presAssocID="{4840DCD6-2123-4490-B586-8C648D47C764}" presName="thickLine" presStyleLbl="alignNode1" presStyleIdx="11" presStyleCnt="13"/>
      <dgm:spPr/>
    </dgm:pt>
    <dgm:pt modelId="{FA6D9E2F-1682-4F3F-8915-2216ECBE9986}" type="pres">
      <dgm:prSet presAssocID="{4840DCD6-2123-4490-B586-8C648D47C764}" presName="horz1" presStyleCnt="0"/>
      <dgm:spPr/>
    </dgm:pt>
    <dgm:pt modelId="{BD0577F5-E10D-4D5C-AABC-E3A1BCDEB00A}" type="pres">
      <dgm:prSet presAssocID="{4840DCD6-2123-4490-B586-8C648D47C764}" presName="tx1" presStyleLbl="revTx" presStyleIdx="11" presStyleCnt="13"/>
      <dgm:spPr/>
    </dgm:pt>
    <dgm:pt modelId="{97F1C39A-FD82-4E90-9F7D-73F62046CEC3}" type="pres">
      <dgm:prSet presAssocID="{4840DCD6-2123-4490-B586-8C648D47C764}" presName="vert1" presStyleCnt="0"/>
      <dgm:spPr/>
    </dgm:pt>
    <dgm:pt modelId="{C1416C67-05BB-4676-9206-91E263CF01FE}" type="pres">
      <dgm:prSet presAssocID="{32C4076F-0874-4400-A43A-24650F05901C}" presName="thickLine" presStyleLbl="alignNode1" presStyleIdx="12" presStyleCnt="13"/>
      <dgm:spPr/>
    </dgm:pt>
    <dgm:pt modelId="{B948F149-69CB-46DD-AF89-DE0BDCF70A61}" type="pres">
      <dgm:prSet presAssocID="{32C4076F-0874-4400-A43A-24650F05901C}" presName="horz1" presStyleCnt="0"/>
      <dgm:spPr/>
    </dgm:pt>
    <dgm:pt modelId="{D81C9409-009F-408F-8076-7DFB7D60CEF6}" type="pres">
      <dgm:prSet presAssocID="{32C4076F-0874-4400-A43A-24650F05901C}" presName="tx1" presStyleLbl="revTx" presStyleIdx="12" presStyleCnt="13"/>
      <dgm:spPr/>
    </dgm:pt>
    <dgm:pt modelId="{9413A4CB-951D-4A69-BC19-C78BA2011B2B}" type="pres">
      <dgm:prSet presAssocID="{32C4076F-0874-4400-A43A-24650F05901C}" presName="vert1" presStyleCnt="0"/>
      <dgm:spPr/>
    </dgm:pt>
  </dgm:ptLst>
  <dgm:cxnLst>
    <dgm:cxn modelId="{E3B4470C-BD5D-464E-975A-04E392937BEE}" srcId="{1F919AD1-1A92-488A-97EC-E8ADB8117953}" destId="{6DA17C9E-5764-4809-9D15-0D782EC70CF2}" srcOrd="7" destOrd="0" parTransId="{9295F305-2E3C-4F79-A5EA-0500AC81A89F}" sibTransId="{CC0BFFC6-4C5B-44AE-B058-093B4053B31B}"/>
    <dgm:cxn modelId="{2E2A401E-D530-4916-9823-5EF05186B680}" type="presOf" srcId="{1F919AD1-1A92-488A-97EC-E8ADB8117953}" destId="{F84C1EC0-5377-4A48-8087-84300D6662E2}" srcOrd="0" destOrd="0" presId="urn:microsoft.com/office/officeart/2008/layout/LinedList"/>
    <dgm:cxn modelId="{E7115320-E431-4A15-9C2F-9A8A6BCC3569}" srcId="{1F919AD1-1A92-488A-97EC-E8ADB8117953}" destId="{32C4076F-0874-4400-A43A-24650F05901C}" srcOrd="12" destOrd="0" parTransId="{243CE66B-C487-4548-9096-CCE81172D1A4}" sibTransId="{578FF08F-C212-4053-B23F-6F862AD97874}"/>
    <dgm:cxn modelId="{1E356925-5FFF-469F-868D-5DCA62044782}" type="presOf" srcId="{B3CA3190-6EA8-4E70-AEAD-B3BCA8D9933E}" destId="{B2055B0C-F6C8-463A-823A-6F5C215B72F9}" srcOrd="0" destOrd="0" presId="urn:microsoft.com/office/officeart/2008/layout/LinedList"/>
    <dgm:cxn modelId="{1510C22A-8AD2-4B64-B304-3DF55BF541BE}" type="presOf" srcId="{32C4076F-0874-4400-A43A-24650F05901C}" destId="{D81C9409-009F-408F-8076-7DFB7D60CEF6}" srcOrd="0" destOrd="0" presId="urn:microsoft.com/office/officeart/2008/layout/LinedList"/>
    <dgm:cxn modelId="{9A33812C-A987-4A2E-B9AA-48D41EF2F5AE}" srcId="{1F919AD1-1A92-488A-97EC-E8ADB8117953}" destId="{F3CEAA0E-EC82-461A-B296-3C489AE46156}" srcOrd="4" destOrd="0" parTransId="{2B3089D9-3A07-4DEF-9457-E9388EF710A9}" sibTransId="{C313FD1D-3038-4C30-B13A-37170B763DC7}"/>
    <dgm:cxn modelId="{42B0FB37-208A-47FA-9222-124F1F5C31F2}" type="presOf" srcId="{4840DCD6-2123-4490-B586-8C648D47C764}" destId="{BD0577F5-E10D-4D5C-AABC-E3A1BCDEB00A}" srcOrd="0" destOrd="0" presId="urn:microsoft.com/office/officeart/2008/layout/LinedList"/>
    <dgm:cxn modelId="{5B7DD63F-25BC-40A5-A20A-EEA18BEF9CF9}" type="presOf" srcId="{AA6930F4-8138-4E1D-80E2-679FC6B48681}" destId="{7D924F6A-7C64-4F22-B9FD-EFFD3E488DCF}" srcOrd="0" destOrd="0" presId="urn:microsoft.com/office/officeart/2008/layout/LinedList"/>
    <dgm:cxn modelId="{BDBF745C-5033-4083-BE95-7390C0FAB102}" type="presOf" srcId="{F3CEAA0E-EC82-461A-B296-3C489AE46156}" destId="{74641A94-6A4C-4D01-A295-D4CEB5F64F2C}" srcOrd="0" destOrd="0" presId="urn:microsoft.com/office/officeart/2008/layout/LinedList"/>
    <dgm:cxn modelId="{96FE266B-8921-4D15-B757-FB3E4B8B913D}" type="presOf" srcId="{6DA17C9E-5764-4809-9D15-0D782EC70CF2}" destId="{A685FDB5-030B-4898-B026-B176DFC10CF3}" srcOrd="0" destOrd="0" presId="urn:microsoft.com/office/officeart/2008/layout/LinedList"/>
    <dgm:cxn modelId="{97D1E36D-E529-4E21-93D5-B523841C75DD}" srcId="{1F919AD1-1A92-488A-97EC-E8ADB8117953}" destId="{A111938C-87E7-4934-A46B-EECF664130F8}" srcOrd="5" destOrd="0" parTransId="{C2331F66-FACA-46BF-AE51-22BC4006399C}" sibTransId="{75E8BF04-A2E6-4C5F-AC62-0E9DE5149EFF}"/>
    <dgm:cxn modelId="{D9E5836F-10A9-4F7D-ADE0-371636E9F09C}" srcId="{1F919AD1-1A92-488A-97EC-E8ADB8117953}" destId="{0CF03BA3-D4C5-454C-8FE9-D78195D3A57D}" srcOrd="3" destOrd="0" parTransId="{24AACDE5-EB12-4E5A-9C73-7E77C35E6CD4}" sibTransId="{91CE364F-3EFA-41F8-BB6A-EA82E616A266}"/>
    <dgm:cxn modelId="{EF4B9F70-1D25-4F05-925B-A2C646957DEB}" srcId="{1F919AD1-1A92-488A-97EC-E8ADB8117953}" destId="{010A09A4-9547-41C2-AF6D-A3998AEDA63A}" srcOrd="1" destOrd="0" parTransId="{BD740B38-CE43-44EE-81F3-9CC2FA830FCD}" sibTransId="{22B5F61D-3801-4FDC-AC00-E0A062B236AE}"/>
    <dgm:cxn modelId="{02FDC375-2EC7-4E94-960A-6C23D84043C9}" srcId="{1F919AD1-1A92-488A-97EC-E8ADB8117953}" destId="{9C5B7B5D-528F-428F-8072-F9D9D79CD9A0}" srcOrd="9" destOrd="0" parTransId="{66596DD3-383E-4AE2-ADF5-56A0EC8C3192}" sibTransId="{43A25FAD-56B4-4F40-9A7A-3BC44F6443C8}"/>
    <dgm:cxn modelId="{B3ECB97D-1FBE-4314-BCB8-B2BB0C44B114}" srcId="{1F919AD1-1A92-488A-97EC-E8ADB8117953}" destId="{4840DCD6-2123-4490-B586-8C648D47C764}" srcOrd="11" destOrd="0" parTransId="{4D0D9EFB-76B8-47A7-83BF-AB47BC715573}" sibTransId="{8E8A3003-CCB5-4368-8E3B-E8B5CEEB014D}"/>
    <dgm:cxn modelId="{00C80E8F-5A19-4975-9953-8DAFE0B8887D}" type="presOf" srcId="{0CF03BA3-D4C5-454C-8FE9-D78195D3A57D}" destId="{4D4879A9-B4E9-4DCB-8793-C89DD92BAAA4}" srcOrd="0" destOrd="0" presId="urn:microsoft.com/office/officeart/2008/layout/LinedList"/>
    <dgm:cxn modelId="{A26AE896-A94F-4EFF-AF0E-A542DF01AFC0}" type="presOf" srcId="{1EDE42CA-12F2-4584-87D7-F4017BD4A643}" destId="{295E7F42-18FF-4A04-8673-750F754C72A6}" srcOrd="0" destOrd="0" presId="urn:microsoft.com/office/officeart/2008/layout/LinedList"/>
    <dgm:cxn modelId="{843B75A1-FC8A-41F9-95F6-1306D247BBB5}" srcId="{1F919AD1-1A92-488A-97EC-E8ADB8117953}" destId="{AA6930F4-8138-4E1D-80E2-679FC6B48681}" srcOrd="6" destOrd="0" parTransId="{D41ED17C-42A2-4483-877D-A3EA0C52679B}" sibTransId="{F652CA8A-B523-49DA-9192-46525503C1A4}"/>
    <dgm:cxn modelId="{8C2702AD-088D-4ABC-838C-DE26308863E8}" type="presOf" srcId="{A111938C-87E7-4934-A46B-EECF664130F8}" destId="{30FD2BEB-145E-47A0-B046-DF7B59F9298A}" srcOrd="0" destOrd="0" presId="urn:microsoft.com/office/officeart/2008/layout/LinedList"/>
    <dgm:cxn modelId="{48A0D9B7-B054-4573-9F8D-9763B32ABAFA}" type="presOf" srcId="{010A09A4-9547-41C2-AF6D-A3998AEDA63A}" destId="{C005EC5C-7173-4D86-A30D-D37E707A88EC}" srcOrd="0" destOrd="0" presId="urn:microsoft.com/office/officeart/2008/layout/LinedList"/>
    <dgm:cxn modelId="{40CD03BA-6618-4AA8-9137-4E0EB6865CF9}" type="presOf" srcId="{E71F0556-6E45-430A-9B05-44EA8AE54792}" destId="{5289FF20-E50A-4471-9D5A-E8933B8C55BC}" srcOrd="0" destOrd="0" presId="urn:microsoft.com/office/officeart/2008/layout/LinedList"/>
    <dgm:cxn modelId="{0C5C09C4-0CA3-4BD2-9EFB-7F60AB1BF459}" srcId="{1F919AD1-1A92-488A-97EC-E8ADB8117953}" destId="{B3CA3190-6EA8-4E70-AEAD-B3BCA8D9933E}" srcOrd="10" destOrd="0" parTransId="{2B6CCE1D-4BCF-4A3D-9AAD-165F1EF06322}" sibTransId="{05A1F74F-9B91-4DA0-8AB6-5FEA45A75E9B}"/>
    <dgm:cxn modelId="{28C41ADE-BC27-4BBA-AFC7-580B77B4C2BF}" type="presOf" srcId="{0BF95CAC-2174-4C08-9C35-EB294C0BE966}" destId="{B8C56281-F2FE-4091-A43C-4DD2010FD8DA}" srcOrd="0" destOrd="0" presId="urn:microsoft.com/office/officeart/2008/layout/LinedList"/>
    <dgm:cxn modelId="{A253B9DF-AFFD-4122-85F5-CD480C492FEB}" type="presOf" srcId="{9C5B7B5D-528F-428F-8072-F9D9D79CD9A0}" destId="{5259DDF5-FDA9-471B-BBD9-152C1D25CE84}" srcOrd="0" destOrd="0" presId="urn:microsoft.com/office/officeart/2008/layout/LinedList"/>
    <dgm:cxn modelId="{2BDECEE0-4A3F-44A1-8774-41A43918E3A4}" srcId="{1F919AD1-1A92-488A-97EC-E8ADB8117953}" destId="{0BF95CAC-2174-4C08-9C35-EB294C0BE966}" srcOrd="2" destOrd="0" parTransId="{51A73FE4-DC9E-4849-BF3A-BE38EBA6BF52}" sibTransId="{8DFE3082-8956-443F-9BAB-C760E9C89B1B}"/>
    <dgm:cxn modelId="{3C1E5CE5-0D93-4194-A3AE-6DA8695A509D}" srcId="{1F919AD1-1A92-488A-97EC-E8ADB8117953}" destId="{E71F0556-6E45-430A-9B05-44EA8AE54792}" srcOrd="8" destOrd="0" parTransId="{15E88F34-D6DD-409D-97D7-76560A6A2C93}" sibTransId="{4A1937EA-5228-42EF-B856-3B0C4AB741D4}"/>
    <dgm:cxn modelId="{CFF7C0E9-32BE-45F0-B935-34E8E518CFFA}" srcId="{1F919AD1-1A92-488A-97EC-E8ADB8117953}" destId="{1EDE42CA-12F2-4584-87D7-F4017BD4A643}" srcOrd="0" destOrd="0" parTransId="{A547A624-9E91-4DCB-976C-173F2BCF1171}" sibTransId="{D77C637C-B622-4AAF-BCAD-83A7183619A1}"/>
    <dgm:cxn modelId="{F6D08734-94AA-4CB1-B4BF-B2317025B775}" type="presParOf" srcId="{F84C1EC0-5377-4A48-8087-84300D6662E2}" destId="{D0FB022F-CB47-427C-A6FC-E2CE4375BC42}" srcOrd="0" destOrd="0" presId="urn:microsoft.com/office/officeart/2008/layout/LinedList"/>
    <dgm:cxn modelId="{0DE2967E-9A8E-4838-ABAF-4E6FD054B97A}" type="presParOf" srcId="{F84C1EC0-5377-4A48-8087-84300D6662E2}" destId="{99089E8A-DF17-40B8-9CC4-02BE1A6A5D5D}" srcOrd="1" destOrd="0" presId="urn:microsoft.com/office/officeart/2008/layout/LinedList"/>
    <dgm:cxn modelId="{3A454AA5-15C8-444C-89E6-12A9AF89A0B6}" type="presParOf" srcId="{99089E8A-DF17-40B8-9CC4-02BE1A6A5D5D}" destId="{295E7F42-18FF-4A04-8673-750F754C72A6}" srcOrd="0" destOrd="0" presId="urn:microsoft.com/office/officeart/2008/layout/LinedList"/>
    <dgm:cxn modelId="{72F24E5D-3C39-4CFD-973C-48531CA386A7}" type="presParOf" srcId="{99089E8A-DF17-40B8-9CC4-02BE1A6A5D5D}" destId="{BEBD15CE-E371-43EF-BD47-B7EACCA52C04}" srcOrd="1" destOrd="0" presId="urn:microsoft.com/office/officeart/2008/layout/LinedList"/>
    <dgm:cxn modelId="{C3BE1C55-9F90-494F-A2F2-122F9DC212FD}" type="presParOf" srcId="{F84C1EC0-5377-4A48-8087-84300D6662E2}" destId="{FB6F6F5E-4F1C-4EDD-AAC8-3E6763933AAE}" srcOrd="2" destOrd="0" presId="urn:microsoft.com/office/officeart/2008/layout/LinedList"/>
    <dgm:cxn modelId="{E119CC41-1226-4DB0-8B43-C5D2264CA437}" type="presParOf" srcId="{F84C1EC0-5377-4A48-8087-84300D6662E2}" destId="{4AEEED0B-DA6C-47B3-A65F-8008933ABBE8}" srcOrd="3" destOrd="0" presId="urn:microsoft.com/office/officeart/2008/layout/LinedList"/>
    <dgm:cxn modelId="{44B02726-28C1-45C6-9C0D-560512A93C9C}" type="presParOf" srcId="{4AEEED0B-DA6C-47B3-A65F-8008933ABBE8}" destId="{C005EC5C-7173-4D86-A30D-D37E707A88EC}" srcOrd="0" destOrd="0" presId="urn:microsoft.com/office/officeart/2008/layout/LinedList"/>
    <dgm:cxn modelId="{E94DCF8D-85A1-4592-919E-E41E0BB6F60D}" type="presParOf" srcId="{4AEEED0B-DA6C-47B3-A65F-8008933ABBE8}" destId="{CD641847-687A-4207-B27E-8673C4D78562}" srcOrd="1" destOrd="0" presId="urn:microsoft.com/office/officeart/2008/layout/LinedList"/>
    <dgm:cxn modelId="{51E2EC84-A10B-4ACF-B42D-687D786E6C1B}" type="presParOf" srcId="{F84C1EC0-5377-4A48-8087-84300D6662E2}" destId="{3BA5F226-E328-456F-9389-7D5758FC7AD5}" srcOrd="4" destOrd="0" presId="urn:microsoft.com/office/officeart/2008/layout/LinedList"/>
    <dgm:cxn modelId="{65F76904-079C-44BD-9146-B92080AF2576}" type="presParOf" srcId="{F84C1EC0-5377-4A48-8087-84300D6662E2}" destId="{67E2B1B9-4A8C-49E6-AA6D-41DD14E1E0F1}" srcOrd="5" destOrd="0" presId="urn:microsoft.com/office/officeart/2008/layout/LinedList"/>
    <dgm:cxn modelId="{D6062F48-387E-4D70-A800-FFCF14E1D1D4}" type="presParOf" srcId="{67E2B1B9-4A8C-49E6-AA6D-41DD14E1E0F1}" destId="{B8C56281-F2FE-4091-A43C-4DD2010FD8DA}" srcOrd="0" destOrd="0" presId="urn:microsoft.com/office/officeart/2008/layout/LinedList"/>
    <dgm:cxn modelId="{927D8371-1C5E-4902-AAE2-19EDEB008DA9}" type="presParOf" srcId="{67E2B1B9-4A8C-49E6-AA6D-41DD14E1E0F1}" destId="{0EE8D890-0046-4780-B4E2-B96D0A8F2445}" srcOrd="1" destOrd="0" presId="urn:microsoft.com/office/officeart/2008/layout/LinedList"/>
    <dgm:cxn modelId="{73843687-F16D-4ECE-BB7D-97FCD6133C3D}" type="presParOf" srcId="{F84C1EC0-5377-4A48-8087-84300D6662E2}" destId="{7BDE3261-C0C9-419C-929B-FE85CCD72BBD}" srcOrd="6" destOrd="0" presId="urn:microsoft.com/office/officeart/2008/layout/LinedList"/>
    <dgm:cxn modelId="{AF0A1469-8389-46BA-9541-8DE2FC2D535E}" type="presParOf" srcId="{F84C1EC0-5377-4A48-8087-84300D6662E2}" destId="{FB43CFE5-428E-4C3B-8385-41A64B815369}" srcOrd="7" destOrd="0" presId="urn:microsoft.com/office/officeart/2008/layout/LinedList"/>
    <dgm:cxn modelId="{4E6C65FC-E139-488A-9197-37343C8ED4D3}" type="presParOf" srcId="{FB43CFE5-428E-4C3B-8385-41A64B815369}" destId="{4D4879A9-B4E9-4DCB-8793-C89DD92BAAA4}" srcOrd="0" destOrd="0" presId="urn:microsoft.com/office/officeart/2008/layout/LinedList"/>
    <dgm:cxn modelId="{A56B3F83-784A-4E7E-AA25-23C214BC7C6B}" type="presParOf" srcId="{FB43CFE5-428E-4C3B-8385-41A64B815369}" destId="{9FD4F718-F66B-409F-A040-FA3E8C2617F1}" srcOrd="1" destOrd="0" presId="urn:microsoft.com/office/officeart/2008/layout/LinedList"/>
    <dgm:cxn modelId="{EE219A31-1AE0-4EC5-A888-0EF3D851A817}" type="presParOf" srcId="{F84C1EC0-5377-4A48-8087-84300D6662E2}" destId="{3F720E2F-EC4C-4F8C-B9D2-56D910DE907F}" srcOrd="8" destOrd="0" presId="urn:microsoft.com/office/officeart/2008/layout/LinedList"/>
    <dgm:cxn modelId="{36366BB2-8C15-4379-A8F5-83A5BFC9FA6A}" type="presParOf" srcId="{F84C1EC0-5377-4A48-8087-84300D6662E2}" destId="{A3B7F5E3-3EF0-403E-9A06-89FF62952DE9}" srcOrd="9" destOrd="0" presId="urn:microsoft.com/office/officeart/2008/layout/LinedList"/>
    <dgm:cxn modelId="{330E316B-D62B-4C7E-A51E-1F1565E65480}" type="presParOf" srcId="{A3B7F5E3-3EF0-403E-9A06-89FF62952DE9}" destId="{74641A94-6A4C-4D01-A295-D4CEB5F64F2C}" srcOrd="0" destOrd="0" presId="urn:microsoft.com/office/officeart/2008/layout/LinedList"/>
    <dgm:cxn modelId="{73E2EF81-21DA-41D4-8613-717BA2A22D1D}" type="presParOf" srcId="{A3B7F5E3-3EF0-403E-9A06-89FF62952DE9}" destId="{84A905BE-99CD-4A4E-BFA9-00ED76FD38BD}" srcOrd="1" destOrd="0" presId="urn:microsoft.com/office/officeart/2008/layout/LinedList"/>
    <dgm:cxn modelId="{F1D8549A-BA58-440C-813B-01B40396A143}" type="presParOf" srcId="{F84C1EC0-5377-4A48-8087-84300D6662E2}" destId="{6B06401B-A338-4098-992F-14256F42B40E}" srcOrd="10" destOrd="0" presId="urn:microsoft.com/office/officeart/2008/layout/LinedList"/>
    <dgm:cxn modelId="{DC514556-9459-4849-8B59-65689A6EDBE0}" type="presParOf" srcId="{F84C1EC0-5377-4A48-8087-84300D6662E2}" destId="{47517680-DD12-478C-B8D0-0690A2F6F874}" srcOrd="11" destOrd="0" presId="urn:microsoft.com/office/officeart/2008/layout/LinedList"/>
    <dgm:cxn modelId="{EB03D2F9-C977-4641-A2BD-0E33A57162D4}" type="presParOf" srcId="{47517680-DD12-478C-B8D0-0690A2F6F874}" destId="{30FD2BEB-145E-47A0-B046-DF7B59F9298A}" srcOrd="0" destOrd="0" presId="urn:microsoft.com/office/officeart/2008/layout/LinedList"/>
    <dgm:cxn modelId="{0BA37846-8559-4913-A3C7-04B818180CAF}" type="presParOf" srcId="{47517680-DD12-478C-B8D0-0690A2F6F874}" destId="{441E5478-CE88-4226-A952-77E0EAC337D5}" srcOrd="1" destOrd="0" presId="urn:microsoft.com/office/officeart/2008/layout/LinedList"/>
    <dgm:cxn modelId="{AA8BEAF0-696E-459F-994B-5243E17FEC16}" type="presParOf" srcId="{F84C1EC0-5377-4A48-8087-84300D6662E2}" destId="{217BBE04-1C99-47C3-AC5D-A0DB2A7810D0}" srcOrd="12" destOrd="0" presId="urn:microsoft.com/office/officeart/2008/layout/LinedList"/>
    <dgm:cxn modelId="{06B6B81E-7E2B-403B-8508-8E768F9F96AA}" type="presParOf" srcId="{F84C1EC0-5377-4A48-8087-84300D6662E2}" destId="{231546F9-7B21-414F-ACB1-774332FD919C}" srcOrd="13" destOrd="0" presId="urn:microsoft.com/office/officeart/2008/layout/LinedList"/>
    <dgm:cxn modelId="{54DAF6B7-6725-4ED5-A6C2-818DEAEEE6A3}" type="presParOf" srcId="{231546F9-7B21-414F-ACB1-774332FD919C}" destId="{7D924F6A-7C64-4F22-B9FD-EFFD3E488DCF}" srcOrd="0" destOrd="0" presId="urn:microsoft.com/office/officeart/2008/layout/LinedList"/>
    <dgm:cxn modelId="{FA538299-B043-48AF-AF7F-BCFD697955CB}" type="presParOf" srcId="{231546F9-7B21-414F-ACB1-774332FD919C}" destId="{89414CC5-C32F-4D91-BE4C-B065BB35A8EA}" srcOrd="1" destOrd="0" presId="urn:microsoft.com/office/officeart/2008/layout/LinedList"/>
    <dgm:cxn modelId="{59E193A1-290F-4505-B36B-4F0E77A947DD}" type="presParOf" srcId="{F84C1EC0-5377-4A48-8087-84300D6662E2}" destId="{5391F6C1-69D2-49C7-B8A0-F3F6072DA996}" srcOrd="14" destOrd="0" presId="urn:microsoft.com/office/officeart/2008/layout/LinedList"/>
    <dgm:cxn modelId="{DF1D9FD6-7174-4E39-8D30-2413C7B689FC}" type="presParOf" srcId="{F84C1EC0-5377-4A48-8087-84300D6662E2}" destId="{D11AEC85-4F9D-4A0B-BA3F-23006CA7696D}" srcOrd="15" destOrd="0" presId="urn:microsoft.com/office/officeart/2008/layout/LinedList"/>
    <dgm:cxn modelId="{9913C8F7-3ED4-4E8C-BCC2-2EF466E8DD82}" type="presParOf" srcId="{D11AEC85-4F9D-4A0B-BA3F-23006CA7696D}" destId="{A685FDB5-030B-4898-B026-B176DFC10CF3}" srcOrd="0" destOrd="0" presId="urn:microsoft.com/office/officeart/2008/layout/LinedList"/>
    <dgm:cxn modelId="{736F30C1-628A-4C12-9961-29F43754937F}" type="presParOf" srcId="{D11AEC85-4F9D-4A0B-BA3F-23006CA7696D}" destId="{FBF76EBA-990E-4D2B-8A9C-2B35716719D4}" srcOrd="1" destOrd="0" presId="urn:microsoft.com/office/officeart/2008/layout/LinedList"/>
    <dgm:cxn modelId="{E376B882-A555-4074-B470-2F4CB6C6DF7B}" type="presParOf" srcId="{F84C1EC0-5377-4A48-8087-84300D6662E2}" destId="{536D1028-59E8-46D1-A98E-32D408EFA066}" srcOrd="16" destOrd="0" presId="urn:microsoft.com/office/officeart/2008/layout/LinedList"/>
    <dgm:cxn modelId="{F5AB71C5-D280-4A11-AEFF-C46509BCC325}" type="presParOf" srcId="{F84C1EC0-5377-4A48-8087-84300D6662E2}" destId="{843AF8FC-591C-4A73-A143-C56FDD902D04}" srcOrd="17" destOrd="0" presId="urn:microsoft.com/office/officeart/2008/layout/LinedList"/>
    <dgm:cxn modelId="{66994C4C-73CC-4CC8-A57A-9E0C9479E5F6}" type="presParOf" srcId="{843AF8FC-591C-4A73-A143-C56FDD902D04}" destId="{5289FF20-E50A-4471-9D5A-E8933B8C55BC}" srcOrd="0" destOrd="0" presId="urn:microsoft.com/office/officeart/2008/layout/LinedList"/>
    <dgm:cxn modelId="{9AF85F72-3FC7-4884-B814-63D46B9C7EED}" type="presParOf" srcId="{843AF8FC-591C-4A73-A143-C56FDD902D04}" destId="{D3033A00-CC70-4135-A3C4-55EC364D985B}" srcOrd="1" destOrd="0" presId="urn:microsoft.com/office/officeart/2008/layout/LinedList"/>
    <dgm:cxn modelId="{A18404F7-2DE4-40AE-A356-854A51700B70}" type="presParOf" srcId="{F84C1EC0-5377-4A48-8087-84300D6662E2}" destId="{3B0EA681-F08A-44EE-9C6A-88D5CE7E2D4B}" srcOrd="18" destOrd="0" presId="urn:microsoft.com/office/officeart/2008/layout/LinedList"/>
    <dgm:cxn modelId="{69C1A7B6-56AA-4241-A3BB-92E1DD1363A3}" type="presParOf" srcId="{F84C1EC0-5377-4A48-8087-84300D6662E2}" destId="{54F6DE83-83B7-43AF-B7F6-0C3A463C5821}" srcOrd="19" destOrd="0" presId="urn:microsoft.com/office/officeart/2008/layout/LinedList"/>
    <dgm:cxn modelId="{8FED1D00-BB61-4D9B-985B-5E17B8DE3C81}" type="presParOf" srcId="{54F6DE83-83B7-43AF-B7F6-0C3A463C5821}" destId="{5259DDF5-FDA9-471B-BBD9-152C1D25CE84}" srcOrd="0" destOrd="0" presId="urn:microsoft.com/office/officeart/2008/layout/LinedList"/>
    <dgm:cxn modelId="{2500E778-EEA7-41B3-8870-B4F544FD6425}" type="presParOf" srcId="{54F6DE83-83B7-43AF-B7F6-0C3A463C5821}" destId="{A310D140-A667-4847-A0F6-FF5DA5B9A5D7}" srcOrd="1" destOrd="0" presId="urn:microsoft.com/office/officeart/2008/layout/LinedList"/>
    <dgm:cxn modelId="{C69A058A-B20D-4319-B32B-BB631025C5CD}" type="presParOf" srcId="{F84C1EC0-5377-4A48-8087-84300D6662E2}" destId="{3A3C9B5E-BF61-4F91-A03C-9B28895A4636}" srcOrd="20" destOrd="0" presId="urn:microsoft.com/office/officeart/2008/layout/LinedList"/>
    <dgm:cxn modelId="{DCFC819E-757F-4819-ADC8-79E255F43C9E}" type="presParOf" srcId="{F84C1EC0-5377-4A48-8087-84300D6662E2}" destId="{858C68EA-5786-4753-9E23-4BA2272987DD}" srcOrd="21" destOrd="0" presId="urn:microsoft.com/office/officeart/2008/layout/LinedList"/>
    <dgm:cxn modelId="{29DE2710-F5AD-47CD-9A9B-55FF552B69DF}" type="presParOf" srcId="{858C68EA-5786-4753-9E23-4BA2272987DD}" destId="{B2055B0C-F6C8-463A-823A-6F5C215B72F9}" srcOrd="0" destOrd="0" presId="urn:microsoft.com/office/officeart/2008/layout/LinedList"/>
    <dgm:cxn modelId="{5E5ADF00-57EF-440D-895A-4AC854A4C03D}" type="presParOf" srcId="{858C68EA-5786-4753-9E23-4BA2272987DD}" destId="{16B43474-4F24-46BB-89B0-6DEA7FB32A33}" srcOrd="1" destOrd="0" presId="urn:microsoft.com/office/officeart/2008/layout/LinedList"/>
    <dgm:cxn modelId="{4360A6F4-839A-4241-8633-55ACF6FADFC0}" type="presParOf" srcId="{F84C1EC0-5377-4A48-8087-84300D6662E2}" destId="{BCBE643D-D4C7-41E9-AA3B-1E3E85F240C2}" srcOrd="22" destOrd="0" presId="urn:microsoft.com/office/officeart/2008/layout/LinedList"/>
    <dgm:cxn modelId="{97267C34-9F2B-42AB-A7F3-9D9067858B85}" type="presParOf" srcId="{F84C1EC0-5377-4A48-8087-84300D6662E2}" destId="{FA6D9E2F-1682-4F3F-8915-2216ECBE9986}" srcOrd="23" destOrd="0" presId="urn:microsoft.com/office/officeart/2008/layout/LinedList"/>
    <dgm:cxn modelId="{352C41E6-012F-4310-A83B-48CA6A074233}" type="presParOf" srcId="{FA6D9E2F-1682-4F3F-8915-2216ECBE9986}" destId="{BD0577F5-E10D-4D5C-AABC-E3A1BCDEB00A}" srcOrd="0" destOrd="0" presId="urn:microsoft.com/office/officeart/2008/layout/LinedList"/>
    <dgm:cxn modelId="{E49E0821-76AB-4953-BBC6-4476F6E2D0A4}" type="presParOf" srcId="{FA6D9E2F-1682-4F3F-8915-2216ECBE9986}" destId="{97F1C39A-FD82-4E90-9F7D-73F62046CEC3}" srcOrd="1" destOrd="0" presId="urn:microsoft.com/office/officeart/2008/layout/LinedList"/>
    <dgm:cxn modelId="{4C6ABC96-30DB-4E95-8E69-141B49FA9056}" type="presParOf" srcId="{F84C1EC0-5377-4A48-8087-84300D6662E2}" destId="{C1416C67-05BB-4676-9206-91E263CF01FE}" srcOrd="24" destOrd="0" presId="urn:microsoft.com/office/officeart/2008/layout/LinedList"/>
    <dgm:cxn modelId="{D21354B7-6ED1-4124-9CD4-58DCC9A16F97}" type="presParOf" srcId="{F84C1EC0-5377-4A48-8087-84300D6662E2}" destId="{B948F149-69CB-46DD-AF89-DE0BDCF70A61}" srcOrd="25" destOrd="0" presId="urn:microsoft.com/office/officeart/2008/layout/LinedList"/>
    <dgm:cxn modelId="{CC1F1FD4-DB30-4E81-97F6-56AC6CD9C0B1}" type="presParOf" srcId="{B948F149-69CB-46DD-AF89-DE0BDCF70A61}" destId="{D81C9409-009F-408F-8076-7DFB7D60CEF6}" srcOrd="0" destOrd="0" presId="urn:microsoft.com/office/officeart/2008/layout/LinedList"/>
    <dgm:cxn modelId="{877091B2-C284-45B7-A2ED-B417A0E8C92A}" type="presParOf" srcId="{B948F149-69CB-46DD-AF89-DE0BDCF70A61}" destId="{9413A4CB-951D-4A69-BC19-C78BA2011B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36938-8AC6-4417-A76C-7F83BC0D5414}">
      <dsp:nvSpPr>
        <dsp:cNvPr id="0" name=""/>
        <dsp:cNvSpPr/>
      </dsp:nvSpPr>
      <dsp:spPr>
        <a:xfrm>
          <a:off x="0" y="0"/>
          <a:ext cx="5668473" cy="17334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Lack of understanding about what a just culture entails.</a:t>
          </a:r>
        </a:p>
      </dsp:txBody>
      <dsp:txXfrm>
        <a:off x="50770" y="50770"/>
        <a:ext cx="3797998" cy="1631860"/>
      </dsp:txXfrm>
    </dsp:sp>
    <dsp:sp modelId="{A878DCDA-C8E7-4606-9121-6786F00A3073}">
      <dsp:nvSpPr>
        <dsp:cNvPr id="0" name=""/>
        <dsp:cNvSpPr/>
      </dsp:nvSpPr>
      <dsp:spPr>
        <a:xfrm>
          <a:off x="500159" y="2022300"/>
          <a:ext cx="5668473" cy="1733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Employees and managers need proper training on accountability vs. blame.</a:t>
          </a:r>
        </a:p>
      </dsp:txBody>
      <dsp:txXfrm>
        <a:off x="550929" y="2073070"/>
        <a:ext cx="3940063" cy="1631860"/>
      </dsp:txXfrm>
    </dsp:sp>
    <dsp:sp modelId="{8E75D306-2D67-41C9-8148-36D6279FF37D}">
      <dsp:nvSpPr>
        <dsp:cNvPr id="0" name=""/>
        <dsp:cNvSpPr/>
      </dsp:nvSpPr>
      <dsp:spPr>
        <a:xfrm>
          <a:off x="1000318" y="4044600"/>
          <a:ext cx="5668473" cy="17334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Example: Confusion about handling near-misses and incidents.</a:t>
          </a:r>
        </a:p>
      </dsp:txBody>
      <dsp:txXfrm>
        <a:off x="1051088" y="4095370"/>
        <a:ext cx="3940063" cy="1631860"/>
      </dsp:txXfrm>
    </dsp:sp>
    <dsp:sp modelId="{9F9B01FF-C6C9-4274-8E1C-C727EE7F1B83}">
      <dsp:nvSpPr>
        <dsp:cNvPr id="0" name=""/>
        <dsp:cNvSpPr/>
      </dsp:nvSpPr>
      <dsp:spPr>
        <a:xfrm>
          <a:off x="4541763" y="1314495"/>
          <a:ext cx="1126710" cy="11267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795273" y="1314495"/>
        <a:ext cx="619690" cy="847849"/>
      </dsp:txXfrm>
    </dsp:sp>
    <dsp:sp modelId="{BEB8483F-F24D-4691-BBB7-2AE0A4854B4E}">
      <dsp:nvSpPr>
        <dsp:cNvPr id="0" name=""/>
        <dsp:cNvSpPr/>
      </dsp:nvSpPr>
      <dsp:spPr>
        <a:xfrm>
          <a:off x="5041922" y="3325239"/>
          <a:ext cx="1126710" cy="11267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95432" y="3325239"/>
        <a:ext cx="619690" cy="847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5E782-817F-45FD-9347-77D191142941}">
      <dsp:nvSpPr>
        <dsp:cNvPr id="0" name=""/>
        <dsp:cNvSpPr/>
      </dsp:nvSpPr>
      <dsp:spPr>
        <a:xfrm>
          <a:off x="489978" y="90507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E4C3-7D4C-414D-95E6-CA234576AB89}">
      <dsp:nvSpPr>
        <dsp:cNvPr id="0" name=""/>
        <dsp:cNvSpPr/>
      </dsp:nvSpPr>
      <dsp:spPr>
        <a:xfrm>
          <a:off x="782478" y="383007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7B5CF-42EA-4DCB-B7C5-C2DE27F2CD3D}">
      <dsp:nvSpPr>
        <dsp:cNvPr id="0" name=""/>
        <dsp:cNvSpPr/>
      </dsp:nvSpPr>
      <dsp:spPr>
        <a:xfrm>
          <a:off x="51228" y="1890508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Departments may focus on individual goals rather than collective improvement.</a:t>
          </a:r>
        </a:p>
      </dsp:txBody>
      <dsp:txXfrm>
        <a:off x="51228" y="1890508"/>
        <a:ext cx="2250000" cy="720000"/>
      </dsp:txXfrm>
    </dsp:sp>
    <dsp:sp modelId="{7B5E2451-1294-40AF-A949-72E700F00560}">
      <dsp:nvSpPr>
        <dsp:cNvPr id="0" name=""/>
        <dsp:cNvSpPr/>
      </dsp:nvSpPr>
      <dsp:spPr>
        <a:xfrm>
          <a:off x="3133728" y="90507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3C870-643A-47DB-8579-F67F00EB2A72}">
      <dsp:nvSpPr>
        <dsp:cNvPr id="0" name=""/>
        <dsp:cNvSpPr/>
      </dsp:nvSpPr>
      <dsp:spPr>
        <a:xfrm>
          <a:off x="3426228" y="383007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09F42-9F44-48C2-9870-16AFEB395325}">
      <dsp:nvSpPr>
        <dsp:cNvPr id="0" name=""/>
        <dsp:cNvSpPr/>
      </dsp:nvSpPr>
      <dsp:spPr>
        <a:xfrm>
          <a:off x="2694978" y="1890508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Limited communication between teams hampers cultural integration.</a:t>
          </a:r>
        </a:p>
      </dsp:txBody>
      <dsp:txXfrm>
        <a:off x="2694978" y="1890508"/>
        <a:ext cx="2250000" cy="720000"/>
      </dsp:txXfrm>
    </dsp:sp>
    <dsp:sp modelId="{1AE5AE36-C3B1-4807-B6A0-13B48D0F2DE4}">
      <dsp:nvSpPr>
        <dsp:cNvPr id="0" name=""/>
        <dsp:cNvSpPr/>
      </dsp:nvSpPr>
      <dsp:spPr>
        <a:xfrm>
          <a:off x="1811853" y="3173007"/>
          <a:ext cx="1372500" cy="1372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D4859-50CD-41BD-AF79-240B4BB32094}">
      <dsp:nvSpPr>
        <dsp:cNvPr id="0" name=""/>
        <dsp:cNvSpPr/>
      </dsp:nvSpPr>
      <dsp:spPr>
        <a:xfrm>
          <a:off x="2104353" y="3465508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355A7-7657-4288-9246-2FE3492324B3}">
      <dsp:nvSpPr>
        <dsp:cNvPr id="0" name=""/>
        <dsp:cNvSpPr/>
      </dsp:nvSpPr>
      <dsp:spPr>
        <a:xfrm>
          <a:off x="1373103" y="4973008"/>
          <a:ext cx="22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Example: Healthcare teams not sharing safety incident data.</a:t>
          </a:r>
        </a:p>
      </dsp:txBody>
      <dsp:txXfrm>
        <a:off x="1373103" y="4973008"/>
        <a:ext cx="225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284A9-0E3A-4DBC-9586-15E75C22233F}">
      <dsp:nvSpPr>
        <dsp:cNvPr id="0" name=""/>
        <dsp:cNvSpPr/>
      </dsp:nvSpPr>
      <dsp:spPr>
        <a:xfrm>
          <a:off x="0" y="516"/>
          <a:ext cx="5398686" cy="1208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7363E-FF24-4403-80BD-A0DE64E27CBB}">
      <dsp:nvSpPr>
        <dsp:cNvPr id="0" name=""/>
        <dsp:cNvSpPr/>
      </dsp:nvSpPr>
      <dsp:spPr>
        <a:xfrm>
          <a:off x="365695" y="272521"/>
          <a:ext cx="664900" cy="6649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84CF7-2213-4900-BD27-B3C5C316BD29}">
      <dsp:nvSpPr>
        <dsp:cNvPr id="0" name=""/>
        <dsp:cNvSpPr/>
      </dsp:nvSpPr>
      <dsp:spPr>
        <a:xfrm>
          <a:off x="1396290" y="516"/>
          <a:ext cx="4002395" cy="120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Policies alone do not create culture—practices must align with just culture principles.</a:t>
          </a:r>
        </a:p>
      </dsp:txBody>
      <dsp:txXfrm>
        <a:off x="1396290" y="516"/>
        <a:ext cx="4002395" cy="1208909"/>
      </dsp:txXfrm>
    </dsp:sp>
    <dsp:sp modelId="{59DA5E30-4280-432B-A8A1-0010CFD78A79}">
      <dsp:nvSpPr>
        <dsp:cNvPr id="0" name=""/>
        <dsp:cNvSpPr/>
      </dsp:nvSpPr>
      <dsp:spPr>
        <a:xfrm>
          <a:off x="0" y="1511654"/>
          <a:ext cx="5398686" cy="1208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659BF-2FBD-4202-9803-BA31567D6959}">
      <dsp:nvSpPr>
        <dsp:cNvPr id="0" name=""/>
        <dsp:cNvSpPr/>
      </dsp:nvSpPr>
      <dsp:spPr>
        <a:xfrm>
          <a:off x="365695" y="1783658"/>
          <a:ext cx="664900" cy="6649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A2250-E918-47A6-AE5B-39C386136FEC}">
      <dsp:nvSpPr>
        <dsp:cNvPr id="0" name=""/>
        <dsp:cNvSpPr/>
      </dsp:nvSpPr>
      <dsp:spPr>
        <a:xfrm>
          <a:off x="1396290" y="1511654"/>
          <a:ext cx="4002395" cy="120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Overemphasis on rules can stifle critical thinking and adaptability.</a:t>
          </a:r>
        </a:p>
      </dsp:txBody>
      <dsp:txXfrm>
        <a:off x="1396290" y="1511654"/>
        <a:ext cx="4002395" cy="1208909"/>
      </dsp:txXfrm>
    </dsp:sp>
    <dsp:sp modelId="{8DBB2713-3DDC-4A81-BD11-E1C43C70CA3D}">
      <dsp:nvSpPr>
        <dsp:cNvPr id="0" name=""/>
        <dsp:cNvSpPr/>
      </dsp:nvSpPr>
      <dsp:spPr>
        <a:xfrm>
          <a:off x="0" y="3022791"/>
          <a:ext cx="5398686" cy="120890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82453-F57A-49D0-9079-B31070080197}">
      <dsp:nvSpPr>
        <dsp:cNvPr id="0" name=""/>
        <dsp:cNvSpPr/>
      </dsp:nvSpPr>
      <dsp:spPr>
        <a:xfrm>
          <a:off x="365695" y="3294796"/>
          <a:ext cx="664900" cy="6649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63506-4373-4575-9DD9-44D06343E44C}">
      <dsp:nvSpPr>
        <dsp:cNvPr id="0" name=""/>
        <dsp:cNvSpPr/>
      </dsp:nvSpPr>
      <dsp:spPr>
        <a:xfrm>
          <a:off x="1396290" y="3022791"/>
          <a:ext cx="4002395" cy="1208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943" tIns="127943" rIns="127943" bIns="12794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Example: Checklist culture vs. proactive problem-solving.</a:t>
          </a:r>
        </a:p>
      </dsp:txBody>
      <dsp:txXfrm>
        <a:off x="1396290" y="3022791"/>
        <a:ext cx="4002395" cy="1208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FB022F-CB47-427C-A6FC-E2CE4375BC42}">
      <dsp:nvSpPr>
        <dsp:cNvPr id="0" name=""/>
        <dsp:cNvSpPr/>
      </dsp:nvSpPr>
      <dsp:spPr>
        <a:xfrm>
          <a:off x="0" y="423"/>
          <a:ext cx="11109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E7F42-18FF-4A04-8673-750F754C72A6}">
      <dsp:nvSpPr>
        <dsp:cNvPr id="0" name=""/>
        <dsp:cNvSpPr/>
      </dsp:nvSpPr>
      <dsp:spPr>
        <a:xfrm>
          <a:off x="0" y="423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Summary of Key Challenges:</a:t>
          </a:r>
          <a:endParaRPr lang="en-US" sz="1200" kern="1200" dirty="0"/>
        </a:p>
      </dsp:txBody>
      <dsp:txXfrm>
        <a:off x="0" y="423"/>
        <a:ext cx="11109674" cy="267020"/>
      </dsp:txXfrm>
    </dsp:sp>
    <dsp:sp modelId="{FB6F6F5E-4F1C-4EDD-AAC8-3E6763933AAE}">
      <dsp:nvSpPr>
        <dsp:cNvPr id="0" name=""/>
        <dsp:cNvSpPr/>
      </dsp:nvSpPr>
      <dsp:spPr>
        <a:xfrm>
          <a:off x="0" y="267444"/>
          <a:ext cx="111096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05EC5C-7173-4D86-A30D-D37E707A88EC}">
      <dsp:nvSpPr>
        <dsp:cNvPr id="0" name=""/>
        <dsp:cNvSpPr/>
      </dsp:nvSpPr>
      <dsp:spPr>
        <a:xfrm>
          <a:off x="0" y="267444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Leadership hesitation to embrace cultural change.</a:t>
          </a:r>
        </a:p>
      </dsp:txBody>
      <dsp:txXfrm>
        <a:off x="0" y="267444"/>
        <a:ext cx="11109674" cy="267020"/>
      </dsp:txXfrm>
    </dsp:sp>
    <dsp:sp modelId="{3BA5F226-E328-456F-9389-7D5758FC7AD5}">
      <dsp:nvSpPr>
        <dsp:cNvPr id="0" name=""/>
        <dsp:cNvSpPr/>
      </dsp:nvSpPr>
      <dsp:spPr>
        <a:xfrm>
          <a:off x="0" y="534465"/>
          <a:ext cx="111096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C56281-F2FE-4091-A43C-4DD2010FD8DA}">
      <dsp:nvSpPr>
        <dsp:cNvPr id="0" name=""/>
        <dsp:cNvSpPr/>
      </dsp:nvSpPr>
      <dsp:spPr>
        <a:xfrm>
          <a:off x="0" y="534465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Fear of punishment hindering reporting and openness.</a:t>
          </a:r>
        </a:p>
      </dsp:txBody>
      <dsp:txXfrm>
        <a:off x="0" y="534465"/>
        <a:ext cx="11109674" cy="267020"/>
      </dsp:txXfrm>
    </dsp:sp>
    <dsp:sp modelId="{7BDE3261-C0C9-419C-929B-FE85CCD72BBD}">
      <dsp:nvSpPr>
        <dsp:cNvPr id="0" name=""/>
        <dsp:cNvSpPr/>
      </dsp:nvSpPr>
      <dsp:spPr>
        <a:xfrm>
          <a:off x="0" y="801486"/>
          <a:ext cx="1110967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4879A9-B4E9-4DCB-8793-C89DD92BAAA4}">
      <dsp:nvSpPr>
        <dsp:cNvPr id="0" name=""/>
        <dsp:cNvSpPr/>
      </dsp:nvSpPr>
      <dsp:spPr>
        <a:xfrm>
          <a:off x="0" y="801486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Lack of training and awareness about just culture principles.</a:t>
          </a:r>
        </a:p>
      </dsp:txBody>
      <dsp:txXfrm>
        <a:off x="0" y="801486"/>
        <a:ext cx="11109674" cy="267020"/>
      </dsp:txXfrm>
    </dsp:sp>
    <dsp:sp modelId="{3F720E2F-EC4C-4F8C-B9D2-56D910DE907F}">
      <dsp:nvSpPr>
        <dsp:cNvPr id="0" name=""/>
        <dsp:cNvSpPr/>
      </dsp:nvSpPr>
      <dsp:spPr>
        <a:xfrm>
          <a:off x="0" y="1068507"/>
          <a:ext cx="111096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641A94-6A4C-4D01-A295-D4CEB5F64F2C}">
      <dsp:nvSpPr>
        <dsp:cNvPr id="0" name=""/>
        <dsp:cNvSpPr/>
      </dsp:nvSpPr>
      <dsp:spPr>
        <a:xfrm>
          <a:off x="0" y="1068507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Fragmentation due to organizational silos.</a:t>
          </a:r>
        </a:p>
      </dsp:txBody>
      <dsp:txXfrm>
        <a:off x="0" y="1068507"/>
        <a:ext cx="11109674" cy="267020"/>
      </dsp:txXfrm>
    </dsp:sp>
    <dsp:sp modelId="{6B06401B-A338-4098-992F-14256F42B40E}">
      <dsp:nvSpPr>
        <dsp:cNvPr id="0" name=""/>
        <dsp:cNvSpPr/>
      </dsp:nvSpPr>
      <dsp:spPr>
        <a:xfrm>
          <a:off x="0" y="1335527"/>
          <a:ext cx="11109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FD2BEB-145E-47A0-B046-DF7B59F9298A}">
      <dsp:nvSpPr>
        <dsp:cNvPr id="0" name=""/>
        <dsp:cNvSpPr/>
      </dsp:nvSpPr>
      <dsp:spPr>
        <a:xfrm>
          <a:off x="0" y="1335527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Overemphasis on policies without actionable practices.</a:t>
          </a:r>
        </a:p>
      </dsp:txBody>
      <dsp:txXfrm>
        <a:off x="0" y="1335527"/>
        <a:ext cx="11109674" cy="267020"/>
      </dsp:txXfrm>
    </dsp:sp>
    <dsp:sp modelId="{217BBE04-1C99-47C3-AC5D-A0DB2A7810D0}">
      <dsp:nvSpPr>
        <dsp:cNvPr id="0" name=""/>
        <dsp:cNvSpPr/>
      </dsp:nvSpPr>
      <dsp:spPr>
        <a:xfrm>
          <a:off x="0" y="1602548"/>
          <a:ext cx="111096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924F6A-7C64-4F22-B9FD-EFFD3E488DCF}">
      <dsp:nvSpPr>
        <dsp:cNvPr id="0" name=""/>
        <dsp:cNvSpPr/>
      </dsp:nvSpPr>
      <dsp:spPr>
        <a:xfrm>
          <a:off x="0" y="1602548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Steps to Overcome These Barriers:</a:t>
          </a:r>
          <a:endParaRPr lang="en-US" sz="1200" kern="1200"/>
        </a:p>
      </dsp:txBody>
      <dsp:txXfrm>
        <a:off x="0" y="1602548"/>
        <a:ext cx="11109674" cy="267020"/>
      </dsp:txXfrm>
    </dsp:sp>
    <dsp:sp modelId="{5391F6C1-69D2-49C7-B8A0-F3F6072DA996}">
      <dsp:nvSpPr>
        <dsp:cNvPr id="0" name=""/>
        <dsp:cNvSpPr/>
      </dsp:nvSpPr>
      <dsp:spPr>
        <a:xfrm>
          <a:off x="0" y="1869569"/>
          <a:ext cx="111096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85FDB5-030B-4898-B026-B176DFC10CF3}">
      <dsp:nvSpPr>
        <dsp:cNvPr id="0" name=""/>
        <dsp:cNvSpPr/>
      </dsp:nvSpPr>
      <dsp:spPr>
        <a:xfrm>
          <a:off x="0" y="1869569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Leadership Commitment:</a:t>
          </a:r>
          <a:r>
            <a:rPr lang="en-US" sz="1200" kern="1200"/>
            <a:t> Leaders must model just culture behaviors and support transparency.</a:t>
          </a:r>
        </a:p>
      </dsp:txBody>
      <dsp:txXfrm>
        <a:off x="0" y="1869569"/>
        <a:ext cx="11109674" cy="267020"/>
      </dsp:txXfrm>
    </dsp:sp>
    <dsp:sp modelId="{536D1028-59E8-46D1-A98E-32D408EFA066}">
      <dsp:nvSpPr>
        <dsp:cNvPr id="0" name=""/>
        <dsp:cNvSpPr/>
      </dsp:nvSpPr>
      <dsp:spPr>
        <a:xfrm>
          <a:off x="0" y="2136590"/>
          <a:ext cx="1110967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89FF20-E50A-4471-9D5A-E8933B8C55BC}">
      <dsp:nvSpPr>
        <dsp:cNvPr id="0" name=""/>
        <dsp:cNvSpPr/>
      </dsp:nvSpPr>
      <dsp:spPr>
        <a:xfrm>
          <a:off x="0" y="2136590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Training Programs:</a:t>
          </a:r>
          <a:r>
            <a:rPr lang="en-US" sz="1200" kern="1200"/>
            <a:t> Equip all levels of staff with the knowledge and tools to foster a just culture.</a:t>
          </a:r>
        </a:p>
      </dsp:txBody>
      <dsp:txXfrm>
        <a:off x="0" y="2136590"/>
        <a:ext cx="11109674" cy="267020"/>
      </dsp:txXfrm>
    </dsp:sp>
    <dsp:sp modelId="{3B0EA681-F08A-44EE-9C6A-88D5CE7E2D4B}">
      <dsp:nvSpPr>
        <dsp:cNvPr id="0" name=""/>
        <dsp:cNvSpPr/>
      </dsp:nvSpPr>
      <dsp:spPr>
        <a:xfrm>
          <a:off x="0" y="2403610"/>
          <a:ext cx="111096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59DDF5-FDA9-471B-BBD9-152C1D25CE84}">
      <dsp:nvSpPr>
        <dsp:cNvPr id="0" name=""/>
        <dsp:cNvSpPr/>
      </dsp:nvSpPr>
      <dsp:spPr>
        <a:xfrm>
          <a:off x="0" y="2403610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Encourage Open Communication:</a:t>
          </a:r>
          <a:r>
            <a:rPr lang="en-US" sz="1200" kern="1200"/>
            <a:t> Build trust so employees feel safe reporting mistakes.</a:t>
          </a:r>
        </a:p>
      </dsp:txBody>
      <dsp:txXfrm>
        <a:off x="0" y="2403610"/>
        <a:ext cx="11109674" cy="267020"/>
      </dsp:txXfrm>
    </dsp:sp>
    <dsp:sp modelId="{3A3C9B5E-BF61-4F91-A03C-9B28895A4636}">
      <dsp:nvSpPr>
        <dsp:cNvPr id="0" name=""/>
        <dsp:cNvSpPr/>
      </dsp:nvSpPr>
      <dsp:spPr>
        <a:xfrm>
          <a:off x="0" y="2670631"/>
          <a:ext cx="111096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55B0C-F6C8-463A-823A-6F5C215B72F9}">
      <dsp:nvSpPr>
        <dsp:cNvPr id="0" name=""/>
        <dsp:cNvSpPr/>
      </dsp:nvSpPr>
      <dsp:spPr>
        <a:xfrm>
          <a:off x="0" y="2670631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Break Down Silos:</a:t>
          </a:r>
          <a:r>
            <a:rPr lang="en-US" sz="1200" kern="1200"/>
            <a:t> Promote collaboration across departments for systemic improvement.</a:t>
          </a:r>
        </a:p>
      </dsp:txBody>
      <dsp:txXfrm>
        <a:off x="0" y="2670631"/>
        <a:ext cx="11109674" cy="267020"/>
      </dsp:txXfrm>
    </dsp:sp>
    <dsp:sp modelId="{BCBE643D-D4C7-41E9-AA3B-1E3E85F240C2}">
      <dsp:nvSpPr>
        <dsp:cNvPr id="0" name=""/>
        <dsp:cNvSpPr/>
      </dsp:nvSpPr>
      <dsp:spPr>
        <a:xfrm>
          <a:off x="0" y="2937652"/>
          <a:ext cx="111096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0577F5-E10D-4D5C-AABC-E3A1BCDEB00A}">
      <dsp:nvSpPr>
        <dsp:cNvPr id="0" name=""/>
        <dsp:cNvSpPr/>
      </dsp:nvSpPr>
      <dsp:spPr>
        <a:xfrm>
          <a:off x="0" y="2937652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Final Thought:</a:t>
          </a:r>
          <a:endParaRPr lang="en-US" sz="1200" kern="1200"/>
        </a:p>
      </dsp:txBody>
      <dsp:txXfrm>
        <a:off x="0" y="2937652"/>
        <a:ext cx="11109674" cy="267020"/>
      </dsp:txXfrm>
    </dsp:sp>
    <dsp:sp modelId="{C1416C67-05BB-4676-9206-91E263CF01FE}">
      <dsp:nvSpPr>
        <dsp:cNvPr id="0" name=""/>
        <dsp:cNvSpPr/>
      </dsp:nvSpPr>
      <dsp:spPr>
        <a:xfrm>
          <a:off x="0" y="3204673"/>
          <a:ext cx="111096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1C9409-009F-408F-8076-7DFB7D60CEF6}">
      <dsp:nvSpPr>
        <dsp:cNvPr id="0" name=""/>
        <dsp:cNvSpPr/>
      </dsp:nvSpPr>
      <dsp:spPr>
        <a:xfrm>
          <a:off x="0" y="3204673"/>
          <a:ext cx="11109674" cy="267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kern="1200"/>
            <a:t>"Implementing a just culture is not a destination but a journey. It requires continuous learning, adaptation, and commitment to both accountability and improvement."</a:t>
          </a:r>
        </a:p>
      </dsp:txBody>
      <dsp:txXfrm>
        <a:off x="0" y="3204673"/>
        <a:ext cx="11109674" cy="267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30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672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dl.ethernet.edu.et/bitstream/123456789/20186/1/118.%20Sidney%20Dekke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jpg"/><Relationship Id="rId4" Type="http://schemas.openxmlformats.org/officeDocument/2006/relationships/hyperlink" Target="https://www.bmj.com/content/320/7237/7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7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encil and answer-sheet">
            <a:extLst>
              <a:ext uri="{FF2B5EF4-FFF2-40B4-BE49-F238E27FC236}">
                <a16:creationId xmlns:a16="http://schemas.microsoft.com/office/drawing/2014/main" id="{1865BB97-C540-B264-8EBB-80B92873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D4BF3D-F1E8-3357-3BDF-2D27AE11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</a:rPr>
              <a:t>Title:</a:t>
            </a:r>
            <a:r>
              <a:rPr lang="en-US" sz="4800" dirty="0">
                <a:solidFill>
                  <a:srgbClr val="FFFFFF"/>
                </a:solidFill>
              </a:rPr>
              <a:t> "Barriers to Implementing a Just Culture"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008951-035D-C927-D686-0E2B61AFBB7D}"/>
              </a:ext>
            </a:extLst>
          </p:cNvPr>
          <p:cNvSpPr txBox="1">
            <a:spLocks/>
          </p:cNvSpPr>
          <p:nvPr/>
        </p:nvSpPr>
        <p:spPr>
          <a:xfrm>
            <a:off x="3308350" y="4248000"/>
            <a:ext cx="5575300" cy="152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5000"/>
              </a:lnSpc>
              <a:buNone/>
            </a:pPr>
            <a:r>
              <a:rPr lang="en-US" sz="2400">
                <a:solidFill>
                  <a:srgbClr val="FFFFFF">
                    <a:alpha val="80000"/>
                  </a:srgbClr>
                </a:solidFill>
              </a:rPr>
              <a:t>CSD-380, Assignment 9</a:t>
            </a:r>
            <a:br>
              <a:rPr lang="en-US" sz="2400">
                <a:solidFill>
                  <a:srgbClr val="FFFFFF">
                    <a:alpha val="80000"/>
                  </a:srgbClr>
                </a:solidFill>
              </a:rPr>
            </a:br>
            <a:r>
              <a:rPr lang="en-US" sz="2400" b="1">
                <a:solidFill>
                  <a:srgbClr val="FFFFFF">
                    <a:alpha val="80000"/>
                  </a:srgbClr>
                </a:solidFill>
              </a:rPr>
              <a:t>Name:</a:t>
            </a:r>
            <a:r>
              <a:rPr lang="en-US" sz="2400">
                <a:solidFill>
                  <a:srgbClr val="FFFFFF">
                    <a:alpha val="80000"/>
                  </a:srgbClr>
                </a:solidFill>
              </a:rPr>
              <a:t> Rajesh Ayyappanpillai</a:t>
            </a:r>
            <a:br>
              <a:rPr lang="en-US" sz="2400">
                <a:solidFill>
                  <a:srgbClr val="FFFFFF">
                    <a:alpha val="80000"/>
                  </a:srgbClr>
                </a:solidFill>
              </a:rPr>
            </a:br>
            <a:r>
              <a:rPr lang="en-US" sz="2400" b="1">
                <a:solidFill>
                  <a:srgbClr val="FFFFFF">
                    <a:alpha val="80000"/>
                  </a:srgbClr>
                </a:solidFill>
              </a:rPr>
              <a:t>Date:</a:t>
            </a:r>
            <a:r>
              <a:rPr lang="en-US" sz="2400">
                <a:solidFill>
                  <a:srgbClr val="FFFFFF">
                    <a:alpha val="80000"/>
                  </a:srgbClr>
                </a:solidFill>
              </a:rPr>
              <a:t> 12/8/2024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2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07" y="1273629"/>
            <a:ext cx="3389065" cy="475503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Definition of a Just Culture:</a:t>
            </a:r>
            <a:r>
              <a:rPr lang="en-US" dirty="0"/>
              <a:t> A system that balances accountability with a focus on learning and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Purpose of the Presentation:</a:t>
            </a:r>
            <a:r>
              <a:rPr lang="en-US" dirty="0"/>
              <a:t> Explore common challenges to implementing a just culture.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3" y="402771"/>
            <a:ext cx="9133113" cy="2219205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FFFF"/>
                </a:solidFill>
              </a:rPr>
              <a:t>Barrier 1: Lack of Leadership Support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Leaders may be hesitant to shift from a blame-focused approach.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Without buy-in from leadership, cultural change is difficult to achieve.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Example: Resistance to transparency in handling errors.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4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1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88" y="279416"/>
            <a:ext cx="6161314" cy="2508631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Barrier 2: Fear of Punishment</a:t>
            </a:r>
            <a:br>
              <a:rPr lang="en-US" sz="2400" b="1" dirty="0"/>
            </a:br>
            <a:r>
              <a:rPr lang="en-US" sz="2400" dirty="0"/>
              <a:t>Employees may worry about consequences for reporting mistakes.</a:t>
            </a:r>
            <a:br>
              <a:rPr lang="en-US" sz="2400" dirty="0"/>
            </a:br>
            <a:r>
              <a:rPr lang="en-US" sz="2400" dirty="0"/>
              <a:t>Fear undermines open communication and learning from errors.</a:t>
            </a:r>
            <a:br>
              <a:rPr lang="en-US" sz="2400" dirty="0"/>
            </a:br>
            <a:r>
              <a:rPr lang="en-US" sz="2400" dirty="0"/>
              <a:t>Example: Retaliation or disciplinary action for honest mistakes.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2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00" r="31602" b="2"/>
          <a:stretch/>
        </p:blipFill>
        <p:spPr>
          <a:xfrm>
            <a:off x="5964950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2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Barrier 3: Inadequate Training and Awareness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A97189E2-B733-7CF2-839E-2F2ED80E48B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73751378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Barrier 4: Organizational Silos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Subtitle 7">
            <a:extLst>
              <a:ext uri="{FF2B5EF4-FFF2-40B4-BE49-F238E27FC236}">
                <a16:creationId xmlns:a16="http://schemas.microsoft.com/office/drawing/2014/main" id="{010D0830-7A0C-2382-1E24-0B5984C2CC7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81686815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Barrier 5: Overreliance on Policies</a:t>
            </a:r>
            <a:endParaRPr lang="en-US" b="1" dirty="0"/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2D8DF67E-BD75-26FC-48A2-76DEEE8D0E08}"/>
              </a:ext>
            </a:extLst>
          </p:cNvPr>
          <p:cNvGraphicFramePr>
            <a:graphicFrameLocks noGrp="1"/>
          </p:cNvGraphicFramePr>
          <p:nvPr>
            <p:ph sz="half" idx="12"/>
          </p:nvPr>
        </p:nvGraphicFramePr>
        <p:xfrm>
          <a:off x="568164" y="1997132"/>
          <a:ext cx="5398686" cy="4232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/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52428F9E-7D65-9859-7FAC-8BAF96069AB8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2456485532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32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3200" kern="1200" cap="none" spc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84750" y="450000"/>
            <a:ext cx="7207230" cy="2979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40000"/>
              </a:lnSpc>
            </a:pPr>
            <a:endParaRPr lang="en-US" b="1" dirty="0"/>
          </a:p>
          <a:p>
            <a:pPr marL="1143000" lvl="2" indent="-2286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/>
              <a:t>Dekker, S. (2012). </a:t>
            </a:r>
            <a:r>
              <a:rPr lang="en-US" i="1" dirty="0"/>
              <a:t>Just Culture: Balancing Safety and Accountability</a:t>
            </a:r>
            <a:r>
              <a:rPr lang="en-US" dirty="0"/>
              <a:t>. Ashgate Publishing: </a:t>
            </a:r>
            <a:r>
              <a:rPr lang="en-US" dirty="0">
                <a:hlinkClick r:id="rId3"/>
              </a:rPr>
              <a:t>http://ndl.ethernet.edu.et/bitstream/123456789/20186/1/118.%20Sidney%20Dekker.pdf</a:t>
            </a:r>
            <a:br>
              <a:rPr lang="en-US" dirty="0"/>
            </a:br>
            <a:endParaRPr lang="en-US" dirty="0"/>
          </a:p>
          <a:p>
            <a:pPr marL="1143000" lvl="2" indent="-2286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/>
              <a:t>Reason, J. (2000). Human error: </a:t>
            </a:r>
            <a:r>
              <a:rPr lang="en-US" dirty="0">
                <a:hlinkClick r:id="rId4"/>
              </a:rPr>
              <a:t>https://www.bmj.com/content/320/7237/768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20982" b="36883"/>
          <a:stretch/>
        </p:blipFill>
        <p:spPr>
          <a:xfrm>
            <a:off x="20" y="3429000"/>
            <a:ext cx="121919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{E73F84B0-B7EF-4A18-A366-89A56849F59F}tf11158769_win32</Template>
  <TotalTime>25</TotalTime>
  <Words>456</Words>
  <Application>Microsoft Office PowerPoint</Application>
  <PresentationFormat>Widescreen</PresentationFormat>
  <Paragraphs>46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Calibri</vt:lpstr>
      <vt:lpstr>Goudy Old Style</vt:lpstr>
      <vt:lpstr>Wingdings</vt:lpstr>
      <vt:lpstr>FrostyVTI</vt:lpstr>
      <vt:lpstr>Title: "Barriers to Implementing a Just Culture"</vt:lpstr>
      <vt:lpstr>PowerPoint Presentation</vt:lpstr>
      <vt:lpstr>Barrier 1: Lack of Leadership Support Leaders may be hesitant to shift from a blame-focused approach. Without buy-in from leadership, cultural change is difficult to achieve. Example: Resistance to transparency in handling errors.</vt:lpstr>
      <vt:lpstr>Barrier 2: Fear of Punishment Employees may worry about consequences for reporting mistakes. Fear undermines open communication and learning from errors. Example: Retaliation or disciplinary action for honest mistakes.</vt:lpstr>
      <vt:lpstr>Barrier 3: Inadequate Training and Awareness</vt:lpstr>
      <vt:lpstr>Barrier 4: Organizational Silos</vt:lpstr>
      <vt:lpstr>Barrier 5: Overreliance on Policies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A</dc:creator>
  <cp:lastModifiedBy>Rajesh A</cp:lastModifiedBy>
  <cp:revision>8</cp:revision>
  <dcterms:created xsi:type="dcterms:W3CDTF">2024-12-09T02:44:54Z</dcterms:created>
  <dcterms:modified xsi:type="dcterms:W3CDTF">2024-12-09T03:10:20Z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